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Abel" panose="020B0604020202020204" charset="0"/>
      <p:regular r:id="rId41"/>
    </p:embeddedFont>
    <p:embeddedFont>
      <p:font typeface="Calibri" panose="020F0502020204030204" pitchFamily="3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Megrim"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33675" autoAdjust="0"/>
  </p:normalViewPr>
  <p:slideViewPr>
    <p:cSldViewPr snapToGrid="0">
      <p:cViewPr varScale="1">
        <p:scale>
          <a:sx n="38" d="100"/>
          <a:sy n="38" d="100"/>
        </p:scale>
        <p:origin x="274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ef-typing-game-starter.glitch.m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glitch.com/~typinggame-starter" TargetMode="External"/><Relationship Id="rId5" Type="http://schemas.openxmlformats.org/officeDocument/2006/relationships/hyperlink" Target="https://github.com/snakemode/TypingGame" TargetMode="External"/><Relationship Id="rId4" Type="http://schemas.openxmlformats.org/officeDocument/2006/relationships/hyperlink" Target="https://fef-typing-game-complete.glitch.m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f11c194352_0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f11c19435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error indicator if you're typing the wrong word.</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That’s all the “infrastructure” code we need - our whole game can work off those two event listeners.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we’re going to add some logic to our checkInput function so that we can signal to the user when they’re typing the wrong thing.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creating a variable called currentWord, and for the moment we’re just going to put our single targetWord into it.</a:t>
            </a:r>
            <a:endParaRPr>
              <a:solidFill>
                <a:schemeClr val="dk1"/>
              </a:solidFill>
            </a:endParaRPr>
          </a:p>
          <a:p>
            <a:pPr marL="0" lvl="0" indent="0" algn="l" rtl="0">
              <a:spcBef>
                <a:spcPts val="0"/>
              </a:spcBef>
              <a:spcAft>
                <a:spcPts val="0"/>
              </a:spcAft>
              <a:buNone/>
            </a:pPr>
            <a:r>
              <a:rPr lang="en">
                <a:solidFill>
                  <a:schemeClr val="dk1"/>
                </a:solidFill>
              </a:rPr>
              <a:t>Next, we use the property “value” on our input element, to get the contents of the text box, followed by a call to the function “trim()”;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Trimming the text removes any whitespace - literally empty spaces and tabs, from the start and end of a string. This means the variable typedValue will always be JUST the word the user has typed.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if the currentWord (our target) does NOT EQUAL the value the user typed, we’re going to run an extra block of code to highlight the word that’s currently being typed incorrectly.</a:t>
            </a:r>
            <a:endParaRPr>
              <a:solidFill>
                <a:schemeClr val="dk1"/>
              </a:solidFill>
            </a:endParaRPr>
          </a:p>
          <a:p>
            <a:pPr marL="0" lvl="0" indent="0" algn="l" rtl="0">
              <a:spcBef>
                <a:spcPts val="0"/>
              </a:spcBef>
              <a:spcAft>
                <a:spcPts val="0"/>
              </a:spcAft>
              <a:buNone/>
            </a:pPr>
            <a:r>
              <a:rPr lang="en">
                <a:solidFill>
                  <a:schemeClr val="dk1"/>
                </a:solidFill>
              </a:rPr>
              <a:t>At the moment, this can obviously only be one word, but we’re going to expand on this later.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going to highlight the word by adding the CSS class “error” to the span that the word is contained in, and to do this, we’re going to use the highlighted “ternary expression”.</a:t>
            </a:r>
            <a:endParaRPr>
              <a:solidFill>
                <a:schemeClr val="dk1"/>
              </a:solidFill>
            </a:endParaRPr>
          </a:p>
          <a:p>
            <a:pPr marL="0" lvl="0" indent="0" algn="l" rtl="0">
              <a:spcBef>
                <a:spcPts val="0"/>
              </a:spcBef>
              <a:spcAft>
                <a:spcPts val="0"/>
              </a:spcAft>
              <a:buNone/>
            </a:pPr>
            <a:r>
              <a:rPr lang="en">
                <a:solidFill>
                  <a:schemeClr val="dk1"/>
                </a:solidFill>
              </a:rPr>
              <a:t>Now that’s a complicated sounding thing, so let’s break it down.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going to set the property “className” - which sets the CSS class name of an element to either an empty string “”, or the string “error”.</a:t>
            </a:r>
            <a:endParaRPr>
              <a:solidFill>
                <a:schemeClr val="dk1"/>
              </a:solidFill>
            </a:endParaRPr>
          </a:p>
          <a:p>
            <a:pPr marL="0" lvl="0" indent="0" algn="l" rtl="0">
              <a:spcBef>
                <a:spcPts val="0"/>
              </a:spcBef>
              <a:spcAft>
                <a:spcPts val="0"/>
              </a:spcAft>
              <a:buNone/>
            </a:pPr>
            <a:r>
              <a:rPr lang="en">
                <a:solidFill>
                  <a:schemeClr val="dk1"/>
                </a:solidFill>
              </a:rPr>
              <a:t>A ternary operator is just a shorthand for an if statement. The piece of code that comes before the question mark is the condition, and if it’s true, the output is the value after it, and if it’s false, the output is the value that comes after the colon.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that one line of code reads “if the currentWord starts with the value typed in the text box, set the className to empty, otherwise, set it to error”.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means that every single time the value of our textbox is modified, this code will check if the current typed value, is the start of the word we’ve asked our users to type, and if it isn’t, it’ll make sure that the CSS class “error” is set.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Why do we want to do this? Well...</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f11c194352_0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f11c19435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we want to do this because we’re going to add a style to our style.css file to colour the input box in dark red if the user types the wrong thing.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f11c194352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f11c19435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Clear the textbox if the word matches.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We’ve added code to handle errors, but we need to make sure we also know what to do if the word actually matches.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our code, there’s a “return” statement if the word doesn’t match, that return statement stops our function from running any additional code if we know our word isn’t a match.</a:t>
            </a:r>
            <a:endParaRPr>
              <a:solidFill>
                <a:schemeClr val="dk1"/>
              </a:solidFill>
            </a:endParaRPr>
          </a:p>
          <a:p>
            <a:pPr marL="0" lvl="0" indent="0" algn="l" rtl="0">
              <a:spcBef>
                <a:spcPts val="0"/>
              </a:spcBef>
              <a:spcAft>
                <a:spcPts val="0"/>
              </a:spcAft>
              <a:buNone/>
            </a:pPr>
            <a:r>
              <a:rPr lang="en">
                <a:solidFill>
                  <a:schemeClr val="dk1"/>
                </a:solidFill>
              </a:rPr>
              <a:t>That means that any code we write after our if statement will ONLY RUN if the word we’ve asked for has been typed in correctly.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All we need to do is clear the input text box by setting its value property to an empty string “”;</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f11c194352_0_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f11c19435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 Switch to a word queue to support multiple words.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It’s finally time to actually support more than one word in our game, and we need to make a couple of changes to make this work.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going to use a JavaScript array to represent out list of words - and to do this, we’ll first rename our variable “targetWord” to “wordQueue”.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using the word “queue” here, because we’re going to ask the users to type the words in the order they appear in the array - and in programming, treating an array like that is called a “queue” - just like in real life, the first thing that gets put into the queue, is the first thing that’s taken out of it. This is sometimes referred to as FIFO - which is just an abbreviation of “first in, first out”.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need to assign an array to our word queue now instead of just setting it to the string “typeme”, and we’ll do this by first creating a string called `quoteText` which we’ll just set to “type me” - notice we’ve put a space in there, so it’s two words.</a:t>
            </a:r>
            <a:endParaRPr>
              <a:solidFill>
                <a:schemeClr val="dk1"/>
              </a:solidFill>
            </a:endParaRPr>
          </a:p>
          <a:p>
            <a:pPr marL="0" lvl="0" indent="0" algn="l" rtl="0">
              <a:spcBef>
                <a:spcPts val="0"/>
              </a:spcBef>
              <a:spcAft>
                <a:spcPts val="0"/>
              </a:spcAft>
              <a:buNone/>
            </a:pPr>
            <a:r>
              <a:rPr lang="en">
                <a:solidFill>
                  <a:schemeClr val="dk1"/>
                </a:solidFill>
              </a:rPr>
              <a:t>We’ll then convert that string to an array, by using the strings “split” function, passing an empty space as the argument.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Spit will take your string, and split it up into an array based on the argument you provide, so our string will get converted to an array with two elements, the word “type” and the word “me.</a:t>
            </a:r>
            <a:endParaRPr>
              <a:solidFill>
                <a:schemeClr val="dk1"/>
              </a:solidFill>
            </a:endParaRPr>
          </a:p>
          <a:p>
            <a:pPr marL="0" lvl="0" indent="0" algn="l" rtl="0">
              <a:spcBef>
                <a:spcPts val="0"/>
              </a:spcBef>
              <a:spcAft>
                <a:spcPts val="0"/>
              </a:spcAft>
              <a:buNone/>
            </a:pPr>
            <a:r>
              <a:rPr lang="en">
                <a:solidFill>
                  <a:schemeClr val="dk1"/>
                </a:solidFill>
              </a:rPr>
              <a:t>We could, right now, just write this array by hand (</a:t>
            </a:r>
            <a:r>
              <a:rPr lang="en" b="1">
                <a:solidFill>
                  <a:schemeClr val="dk1"/>
                </a:solidFill>
              </a:rPr>
              <a:t>demo this if you like</a:t>
            </a:r>
            <a:r>
              <a:rPr lang="en">
                <a:solidFill>
                  <a:schemeClr val="dk1"/>
                </a:solidFill>
              </a:rPr>
              <a:t>), but later on when we’re picking from entire sentences we’re going to need to use string split, so we may as well just do it now..</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that we have our wordQueue, we’re going to need to fix up some of our other code that’s been broken by this change.</a:t>
            </a:r>
            <a:endParaRPr>
              <a:solidFill>
                <a:schemeClr val="dk1"/>
              </a:solidFill>
            </a:endParaRPr>
          </a:p>
          <a:p>
            <a:pPr marL="0" lvl="0" indent="0" algn="l" rtl="0">
              <a:spcBef>
                <a:spcPts val="0"/>
              </a:spcBef>
              <a:spcAft>
                <a:spcPts val="0"/>
              </a:spcAft>
              <a:buNone/>
            </a:pPr>
            <a:r>
              <a:rPr lang="en">
                <a:solidFill>
                  <a:schemeClr val="dk1"/>
                </a:solidFill>
              </a:rPr>
              <a:t>Because we no longer have a single string, we’re going to use the array function `map` to convert out entire queue of words into a </a:t>
            </a:r>
            <a:r>
              <a:rPr lang="en" b="1">
                <a:solidFill>
                  <a:schemeClr val="dk1"/>
                </a:solidFill>
              </a:rPr>
              <a:t>series of span elements</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Map works a bit like a for loop, the callback function that we provide as an argument will be run for each item in our array, so the output of the map function call will be an array of strings.</a:t>
            </a:r>
            <a:endParaRPr>
              <a:solidFill>
                <a:schemeClr val="dk1"/>
              </a:solidFill>
            </a:endParaRPr>
          </a:p>
          <a:p>
            <a:pPr marL="0" lvl="0" indent="0" algn="l" rtl="0">
              <a:spcBef>
                <a:spcPts val="0"/>
              </a:spcBef>
              <a:spcAft>
                <a:spcPts val="0"/>
              </a:spcAft>
              <a:buNone/>
            </a:pPr>
            <a:r>
              <a:rPr lang="en">
                <a:solidFill>
                  <a:schemeClr val="dk1"/>
                </a:solidFill>
              </a:rPr>
              <a:t>Map will convert “type” and “me” to “&lt;span&gt;type&lt;/span&gt;” and “&lt;span&gt;me&lt;/type&gt;” (</a:t>
            </a:r>
            <a:r>
              <a:rPr lang="en" b="1">
                <a:solidFill>
                  <a:schemeClr val="dk1"/>
                </a:solidFill>
              </a:rPr>
              <a:t>maybe type this out in front of the class instead of just reading it</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There’s one final wrinkle here - because innerHTML expects you to set it to a string, and we now have an array of span elements, we need to call the array function join - this will convert our array of spans into one long string. In the code here we’re passing the argument ‘’ (just two quotes) to the join call, which means that there will be no space between the strings when they are joined together.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That takes care of the word Queue, but we’re also going to have to change our checkInput function because there’s no longer just a string to compare the input to.</a:t>
            </a:r>
            <a:endParaRPr>
              <a:solidFill>
                <a:schemeClr val="dk1"/>
              </a:solidFill>
            </a:endParaRPr>
          </a:p>
          <a:p>
            <a:pPr marL="0" lvl="0" indent="0" algn="l" rtl="0">
              <a:spcBef>
                <a:spcPts val="0"/>
              </a:spcBef>
              <a:spcAft>
                <a:spcPts val="0"/>
              </a:spcAft>
              <a:buNone/>
            </a:pPr>
            <a:r>
              <a:rPr lang="en">
                <a:solidFill>
                  <a:schemeClr val="dk1"/>
                </a:solidFill>
              </a:rPr>
              <a:t>We only need to change two lines - instead of currentWord just being set to targetWord, we instead set it to the first element in our wordQueue array using an </a:t>
            </a:r>
            <a:r>
              <a:rPr lang="en" b="1">
                <a:solidFill>
                  <a:schemeClr val="dk1"/>
                </a:solidFill>
              </a:rPr>
              <a:t>array indexer</a:t>
            </a:r>
            <a:r>
              <a:rPr lang="en">
                <a:solidFill>
                  <a:schemeClr val="dk1"/>
                </a:solidFill>
              </a:rPr>
              <a:t>.</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f11c194352_0_1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f11c19435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 Switch to a word queue to support multiple words.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It’s finally time to actually support more than one word in our game, and we need to make a couple of changes to make this work.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going to use a JavaScript array to represent out list of words - and to do this, we’ll first rename our variable “targetWord” to “wordQueue”.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using the word “queue” here, because we’re going to ask the users to type the words in the order they appear in the array - and in programming, treating an array like that is called a “queue” - just like in real life, the first thing that gets put into the queue, is the first thing that’s taken out of it. This is sometimes referred to as FIFO - which is just an abbreviation of “first in, first out”.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need to assign an array to our word queue now instead of just setting it to the string “typeme”, and we’ll do this by first creating a string called `quoteText` which we’ll just set to “type me” - notice we’ve put a space in there, so it’s two words.</a:t>
            </a:r>
            <a:endParaRPr>
              <a:solidFill>
                <a:schemeClr val="dk1"/>
              </a:solidFill>
            </a:endParaRPr>
          </a:p>
          <a:p>
            <a:pPr marL="0" lvl="0" indent="0" algn="l" rtl="0">
              <a:spcBef>
                <a:spcPts val="0"/>
              </a:spcBef>
              <a:spcAft>
                <a:spcPts val="0"/>
              </a:spcAft>
              <a:buNone/>
            </a:pPr>
            <a:r>
              <a:rPr lang="en">
                <a:solidFill>
                  <a:schemeClr val="dk1"/>
                </a:solidFill>
              </a:rPr>
              <a:t>We’ll then convert that string to an array, by using the strings “split” function, passing an empty space as the argument.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Spit will take your string, and split it up into an array based on the argument you provide, so our string will get converted to an array with two elements, the word “type” and the word “me.</a:t>
            </a:r>
            <a:endParaRPr>
              <a:solidFill>
                <a:schemeClr val="dk1"/>
              </a:solidFill>
            </a:endParaRPr>
          </a:p>
          <a:p>
            <a:pPr marL="0" lvl="0" indent="0" algn="l" rtl="0">
              <a:spcBef>
                <a:spcPts val="0"/>
              </a:spcBef>
              <a:spcAft>
                <a:spcPts val="0"/>
              </a:spcAft>
              <a:buNone/>
            </a:pPr>
            <a:r>
              <a:rPr lang="en">
                <a:solidFill>
                  <a:schemeClr val="dk1"/>
                </a:solidFill>
              </a:rPr>
              <a:t>We could, right now, just write this array by hand (</a:t>
            </a:r>
            <a:r>
              <a:rPr lang="en" b="1">
                <a:solidFill>
                  <a:schemeClr val="dk1"/>
                </a:solidFill>
              </a:rPr>
              <a:t>demo this if you like</a:t>
            </a:r>
            <a:r>
              <a:rPr lang="en">
                <a:solidFill>
                  <a:schemeClr val="dk1"/>
                </a:solidFill>
              </a:rPr>
              <a:t>), but later on when we’re picking from entire sentences we’re going to need to use string split, so we may as well just do it now..</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that we have our wordQueue, we’re going to need to fix up some of our other code that’s been broken by this change.</a:t>
            </a:r>
            <a:endParaRPr>
              <a:solidFill>
                <a:schemeClr val="dk1"/>
              </a:solidFill>
            </a:endParaRPr>
          </a:p>
          <a:p>
            <a:pPr marL="0" lvl="0" indent="0" algn="l" rtl="0">
              <a:spcBef>
                <a:spcPts val="0"/>
              </a:spcBef>
              <a:spcAft>
                <a:spcPts val="0"/>
              </a:spcAft>
              <a:buNone/>
            </a:pPr>
            <a:r>
              <a:rPr lang="en">
                <a:solidFill>
                  <a:schemeClr val="dk1"/>
                </a:solidFill>
              </a:rPr>
              <a:t>Because we no longer have a single string, we’re going to use the array function `map` to convert out entire queue of words into a </a:t>
            </a:r>
            <a:r>
              <a:rPr lang="en" b="1">
                <a:solidFill>
                  <a:schemeClr val="dk1"/>
                </a:solidFill>
              </a:rPr>
              <a:t>series of span elements</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Map works a bit like a for loop, the callback function that we provide as an argument will be run for each item in our array, so the output of the map function call will be an array of strings.</a:t>
            </a:r>
            <a:endParaRPr>
              <a:solidFill>
                <a:schemeClr val="dk1"/>
              </a:solidFill>
            </a:endParaRPr>
          </a:p>
          <a:p>
            <a:pPr marL="0" lvl="0" indent="0" algn="l" rtl="0">
              <a:spcBef>
                <a:spcPts val="0"/>
              </a:spcBef>
              <a:spcAft>
                <a:spcPts val="0"/>
              </a:spcAft>
              <a:buNone/>
            </a:pPr>
            <a:r>
              <a:rPr lang="en">
                <a:solidFill>
                  <a:schemeClr val="dk1"/>
                </a:solidFill>
              </a:rPr>
              <a:t>Map will convert “type” and “me” to “&lt;span&gt;type&lt;/span&gt;” and “&lt;span&gt;me&lt;/type&gt;” (</a:t>
            </a:r>
            <a:r>
              <a:rPr lang="en" b="1">
                <a:solidFill>
                  <a:schemeClr val="dk1"/>
                </a:solidFill>
              </a:rPr>
              <a:t>maybe type this out in front of the class instead of just reading it</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There’s one final wrinkle here - because innerHTML expects you to set it to a string, and we now have an array of span elements, we need to call the array function join - this will convert our array of spans into one long string. In the code here we’re passing the argument ‘’ (just two quotes) to the join call, which means that there will be no space between the strings when they are joined together.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That takes care of the word Queue, but we’re also going to have to change our checkInput function because there’s no longer just a string to compare the input to.</a:t>
            </a:r>
            <a:endParaRPr>
              <a:solidFill>
                <a:schemeClr val="dk1"/>
              </a:solidFill>
            </a:endParaRPr>
          </a:p>
          <a:p>
            <a:pPr marL="0" lvl="0" indent="0" algn="l" rtl="0">
              <a:spcBef>
                <a:spcPts val="0"/>
              </a:spcBef>
              <a:spcAft>
                <a:spcPts val="0"/>
              </a:spcAft>
              <a:buNone/>
            </a:pPr>
            <a:r>
              <a:rPr lang="en">
                <a:solidFill>
                  <a:schemeClr val="dk1"/>
                </a:solidFill>
              </a:rPr>
              <a:t>We only need to change two lines - instead of currentWord just being set to targetWord, we instead set it to the first element in our wordQueue array using an </a:t>
            </a:r>
            <a:r>
              <a:rPr lang="en" b="1">
                <a:solidFill>
                  <a:schemeClr val="dk1"/>
                </a:solidFill>
              </a:rPr>
              <a:t>array indexer</a:t>
            </a:r>
            <a:r>
              <a:rPr lang="en">
                <a:solidFill>
                  <a:schemeClr val="dk1"/>
                </a:solidFill>
              </a:rPr>
              <a:t>.</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f11c194352_0_1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f11c19435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With the changes in the last slide splitting up our words, there’s an interesting bug - there are no longer spaces between words in our UI!</a:t>
            </a:r>
            <a:endParaRPr>
              <a:solidFill>
                <a:schemeClr val="dk1"/>
              </a:solidFill>
            </a:endParaRPr>
          </a:p>
          <a:p>
            <a:pPr marL="0" lvl="0" indent="0" algn="l" rtl="0">
              <a:spcBef>
                <a:spcPts val="0"/>
              </a:spcBef>
              <a:spcAft>
                <a:spcPts val="0"/>
              </a:spcAft>
              <a:buNone/>
            </a:pPr>
            <a:r>
              <a:rPr lang="en">
                <a:solidFill>
                  <a:schemeClr val="dk1"/>
                </a:solidFill>
              </a:rPr>
              <a:t>We’re going to fix this by quickly adding a piece of CSS to add a space back in.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Here we’re using the psudoclass “after” - and this literally says “after every span on the page, add an empty string that’s six pixels wide”.</a:t>
            </a:r>
            <a:endParaRPr>
              <a:solidFill>
                <a:schemeClr val="dk1"/>
              </a:solidFill>
            </a:endParaRPr>
          </a:p>
          <a:p>
            <a:pPr marL="0" lvl="0" indent="0" algn="l" rtl="0">
              <a:spcBef>
                <a:spcPts val="0"/>
              </a:spcBef>
              <a:spcAft>
                <a:spcPts val="0"/>
              </a:spcAft>
              <a:buNone/>
            </a:pPr>
            <a:r>
              <a:rPr lang="en">
                <a:solidFill>
                  <a:schemeClr val="dk1"/>
                </a:solidFill>
              </a:rPr>
              <a:t>Now our words look like a sentence again.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f11c194352_0_1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f11c19435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highlighting</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that the player knows which word they’re meant to be typing, we’re going to have to highlight the current word.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 do this, we’re going to add another variable called highlightPosition - this variable is going to track which word should be highlighted at any time. Just like we did with the error class, we’re going to apply a highlight by using CSS to set the background color of our highlighted word.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At the bottom of our startGame function we need to initialize the highlightPosition variable to 0, the first word.</a:t>
            </a:r>
            <a:endParaRPr>
              <a:solidFill>
                <a:schemeClr val="dk1"/>
              </a:solidFill>
            </a:endParaRPr>
          </a:p>
          <a:p>
            <a:pPr marL="0" lvl="0" indent="0" algn="l" rtl="0">
              <a:spcBef>
                <a:spcPts val="0"/>
              </a:spcBef>
              <a:spcAft>
                <a:spcPts val="0"/>
              </a:spcAft>
              <a:buNone/>
            </a:pPr>
            <a:r>
              <a:rPr lang="en">
                <a:solidFill>
                  <a:schemeClr val="dk1"/>
                </a:solidFill>
              </a:rPr>
              <a:t>Then, we’re going to use the DOM to set the CSS class name of the FIRST CHILD ELEMENT of our quote paragraph.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Remember, our “quote” element is just a paragraph, and inside it, when we set the innerHTML to a bunch of SPAN elements with each word.</a:t>
            </a:r>
            <a:endParaRPr>
              <a:solidFill>
                <a:schemeClr val="dk1"/>
              </a:solidFill>
            </a:endParaRPr>
          </a:p>
          <a:p>
            <a:pPr marL="0" lvl="0" indent="0" algn="l" rtl="0">
              <a:spcBef>
                <a:spcPts val="0"/>
              </a:spcBef>
              <a:spcAft>
                <a:spcPts val="0"/>
              </a:spcAft>
              <a:buNone/>
            </a:pPr>
            <a:r>
              <a:rPr lang="en">
                <a:solidFill>
                  <a:schemeClr val="dk1"/>
                </a:solidFill>
              </a:rPr>
              <a:t>That means that if we want to highlight the first word, we need to highlight the first span element inside our paragraph.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using the property “childNodes” to do this, which is available on every dom element, and is a list of all of the HTML elements that are inside of it.</a:t>
            </a:r>
            <a:endParaRPr>
              <a:solidFill>
                <a:schemeClr val="dk1"/>
              </a:solidFill>
            </a:endParaRPr>
          </a:p>
          <a:p>
            <a:pPr marL="0" lvl="0" indent="0" algn="l" rtl="0">
              <a:spcBef>
                <a:spcPts val="0"/>
              </a:spcBef>
              <a:spcAft>
                <a:spcPts val="0"/>
              </a:spcAft>
              <a:buNone/>
            </a:pPr>
            <a:r>
              <a:rPr lang="en">
                <a:solidFill>
                  <a:schemeClr val="dk1"/>
                </a:solidFill>
              </a:rPr>
              <a:t>We can just use an array indexer again and then set the className to “highlight”.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the starGame function, the highlightPosition is always going to be 0, the first word, bec</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f11c194352_0_1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f11c19435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That code works for highlighting the first word when the game starts, but we also need to move the highlight when our players get a word right.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At the bottom of our checkInput function we need to add almost identical lines of code as in startGame.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First, we update the className on the currently selected highlightPosition to set it to empty (removing the highlight)</a:t>
            </a:r>
            <a:endParaRPr>
              <a:solidFill>
                <a:schemeClr val="dk1"/>
              </a:solidFill>
            </a:endParaRPr>
          </a:p>
          <a:p>
            <a:pPr marL="0" lvl="0" indent="0" algn="l" rtl="0">
              <a:spcBef>
                <a:spcPts val="0"/>
              </a:spcBef>
              <a:spcAft>
                <a:spcPts val="0"/>
              </a:spcAft>
              <a:buNone/>
            </a:pPr>
            <a:r>
              <a:rPr lang="en">
                <a:solidFill>
                  <a:schemeClr val="dk1"/>
                </a:solidFill>
              </a:rPr>
              <a:t>Then we use highlightPosition++ to increment the position - remember, the ++ operator just adds one to the current variable.</a:t>
            </a:r>
            <a:endParaRPr>
              <a:solidFill>
                <a:schemeClr val="dk1"/>
              </a:solidFill>
            </a:endParaRPr>
          </a:p>
          <a:p>
            <a:pPr marL="0" lvl="0" indent="0" algn="l" rtl="0">
              <a:spcBef>
                <a:spcPts val="0"/>
              </a:spcBef>
              <a:spcAft>
                <a:spcPts val="0"/>
              </a:spcAft>
              <a:buNone/>
            </a:pPr>
            <a:r>
              <a:rPr lang="en">
                <a:solidFill>
                  <a:schemeClr val="dk1"/>
                </a:solidFill>
              </a:rPr>
              <a:t>Then we use this new position to set the highlight class on the next word along.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only thing we need to do now is add some CSS to our highlight class to make it look like something.</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f11c194352_0_1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f11c194352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We’re going to add this highlight class to our style.css file. It’ll make the text yellow-ish, and underline the current word.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11c194352_0_1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f11c19435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stub for game over function.</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that we’ve updated our code to match words one by one as they appear in our wordQueue, we actually have a bug - if we run out of words, our code will break.</a:t>
            </a:r>
            <a:endParaRPr>
              <a:solidFill>
                <a:schemeClr val="dk1"/>
              </a:solidFill>
            </a:endParaRPr>
          </a:p>
          <a:p>
            <a:pPr marL="0" lvl="0" indent="0" algn="l" rtl="0">
              <a:spcBef>
                <a:spcPts val="0"/>
              </a:spcBef>
              <a:spcAft>
                <a:spcPts val="0"/>
              </a:spcAft>
              <a:buNone/>
            </a:pPr>
            <a:r>
              <a:rPr lang="en">
                <a:solidFill>
                  <a:schemeClr val="dk1"/>
                </a:solidFill>
              </a:rPr>
              <a:t>We’re going to need to add some code to end the game when the last word is removed.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Let’s add an if statement that checks if the number of items in our wordQueue becomes 0. If it does, we’ll call a new function called gameOver, and return from our checkInput function so we stop running anymore code.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11c194352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11c19435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Since the late 1980s typing games have been a fun way to help people of all ages learn how to type.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Most famously, Mavis Beacon taught typing to an entire generation of 1990s school kids.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games are typing practice - typically displaying a word or phrase on the screen that the user has to “touch type” - typing without looking at the keyboard.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Practice makes perfect, and it was a good way to introduce skeptical computer users to typing for the first time.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they may appear a strange form of entertainment, when trying to work out how to port their arcade game “The House of the Dead” in the 90s - a zombie shooter that used a light gun, Sega turned their game into the slightly hammy and hilarious “The Typing of the Dead” where you “shot” the zombies by typing the words that appeared next to them as the game played out in front of you. It was surprisingly addictive.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You’ll probably be mortified to hear that Mavis Beacon sadly is not a real person, and was fabricated for the game - the woman on the box is actually the fashion model Rennee L’Esperance.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 know. How could they lie to us like that.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f11c194352_0_1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f11c19435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Show message on game complete.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Just calling gameOver is all well and good, but we should probably tell the user about it.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going to add another element to our index.html file - an empty paragraph tag with the id of message.</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f11c194352_0_1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f11c19435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Show message on game complete.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also going to add another variable at the top of our script.js file, to find our message element when the page loads.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f11c194352_0_17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f11c19435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finally, we can add some code to our gameOver function to set the innerHTML of our message element when gameOver gets called - here we’re just adding a span with the message Congratulations! and giving it the css class congrats so we can style it later.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you finish the game in your browser, you should see that message pop up now.</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f11c194352_0_1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f11c194352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a time taken variable to be used as a "score"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our game wouldn’t be much of a game without some kind of scoring system, and the most obvious “score” for our game would be how long it takes to type a sentence.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Luckily, JavaScript has a Date object built in that’ll help us keep track of how long it takes to type all the words.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need to introduce a new variable called startTime that we set when startGame is called.</a:t>
            </a:r>
            <a:endParaRPr>
              <a:solidFill>
                <a:schemeClr val="dk1"/>
              </a:solidFill>
            </a:endParaRPr>
          </a:p>
          <a:p>
            <a:pPr marL="0" lvl="0" indent="0" algn="l" rtl="0">
              <a:spcBef>
                <a:spcPts val="0"/>
              </a:spcBef>
              <a:spcAft>
                <a:spcPts val="0"/>
              </a:spcAft>
              <a:buNone/>
            </a:pPr>
            <a:r>
              <a:rPr lang="en">
                <a:solidFill>
                  <a:schemeClr val="dk1"/>
                </a:solidFill>
              </a:rPr>
              <a:t>To do that, we need to create a new Date() object (which when created is set to RIGHT NOW, and then call the getTime function on it, which returns a number.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That number, is the number of milliseconds since January 1st 1970, because computers are weird. January 1st 1970 is “the unix epoch” and you’ll see it everywhere in programming.</a:t>
            </a:r>
            <a:endParaRPr>
              <a:solidFill>
                <a:schemeClr val="dk1"/>
              </a:solidFill>
            </a:endParaRPr>
          </a:p>
          <a:p>
            <a:pPr marL="0" lvl="0" indent="0" algn="l" rtl="0">
              <a:spcBef>
                <a:spcPts val="0"/>
              </a:spcBef>
              <a:spcAft>
                <a:spcPts val="0"/>
              </a:spcAft>
              <a:buNone/>
            </a:pPr>
            <a:r>
              <a:rPr lang="en">
                <a:solidFill>
                  <a:schemeClr val="dk1"/>
                </a:solidFill>
              </a:rPr>
              <a:t>It doesn’t matter though, because to work out how long something has taken, we just need to do this again at the end of the game and subtract the first number from the second.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f11c194352_0_19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f11c19435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a time taken variable to be used as a "score"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our game over function, we need to add a bit of code to do just that. When the game ends, we call getTime on a new data, and subtract it from the startTime.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 get the number of seconds, we just divide THAT number by 1000 - here we’re doing that division when we interpolate elapsedTime into our string using the syntax ${elapsedTime / 1000} (</a:t>
            </a:r>
            <a:r>
              <a:rPr lang="en" b="1">
                <a:solidFill>
                  <a:schemeClr val="dk1"/>
                </a:solidFill>
              </a:rPr>
              <a:t>dollar curley bracket, elapsed time divided by one thousand curley bracket</a:t>
            </a:r>
            <a:r>
              <a:rPr lang="en">
                <a:solidFill>
                  <a:schemeClr val="dk1"/>
                </a:solidFill>
              </a:rPr>
              <a:t>) - when we’re creating strings that include variables using the dollar syntax, we can embed little bits of calculation like this.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when our game ends, the total time taken is displayed!</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f11c194352_0_2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f11c19435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Picking different random quotes at the start of the game.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almost through all the features of our game - the next thing we need to do is add different sentences that people can try type at random.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 start off with, we’re going to need a bunch of sentences to pick from, so we’re going to create a new array called quotes, and add a whole bunch of quotes into the text.</a:t>
            </a:r>
            <a:endParaRPr>
              <a:solidFill>
                <a:schemeClr val="dk1"/>
              </a:solidFill>
            </a:endParaRPr>
          </a:p>
          <a:p>
            <a:pPr marL="0" lvl="0" indent="0" algn="l" rtl="0">
              <a:spcBef>
                <a:spcPts val="0"/>
              </a:spcBef>
              <a:spcAft>
                <a:spcPts val="0"/>
              </a:spcAft>
              <a:buNone/>
            </a:pPr>
            <a:r>
              <a:rPr lang="en">
                <a:solidFill>
                  <a:schemeClr val="dk1"/>
                </a:solidFill>
              </a:rPr>
              <a:t>This can be anything, the more the better. We’re just going to put this array at the top of our file.</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f11c194352_0_2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f11c194352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Picking different random quotes at the start of the game.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that we have our set of quotes to pick from, we need to write some code to pick a random quote each time the game is started.</a:t>
            </a:r>
            <a:endParaRPr>
              <a:solidFill>
                <a:schemeClr val="dk1"/>
              </a:solidFill>
            </a:endParaRPr>
          </a:p>
          <a:p>
            <a:pPr marL="0" lvl="0" indent="0" algn="l" rtl="0">
              <a:spcBef>
                <a:spcPts val="0"/>
              </a:spcBef>
              <a:spcAft>
                <a:spcPts val="0"/>
              </a:spcAft>
              <a:buNone/>
            </a:pPr>
            <a:r>
              <a:rPr lang="en">
                <a:solidFill>
                  <a:schemeClr val="dk1"/>
                </a:solidFill>
              </a:rPr>
              <a:t>Randomness is JavaScript is slightly weird, but it’s all on this single line of code where we pick a “quote Index”.</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What we’re doing, is we’re generating a random number with Math.random() between 0 and 1, then we’re going to multiply that number by the number of possible quotes.</a:t>
            </a:r>
            <a:endParaRPr>
              <a:solidFill>
                <a:schemeClr val="dk1"/>
              </a:solidFill>
            </a:endParaRPr>
          </a:p>
          <a:p>
            <a:pPr marL="0" lvl="0" indent="0" algn="l" rtl="0">
              <a:spcBef>
                <a:spcPts val="0"/>
              </a:spcBef>
              <a:spcAft>
                <a:spcPts val="0"/>
              </a:spcAft>
              <a:buNone/>
            </a:pPr>
            <a:r>
              <a:rPr lang="en">
                <a:solidFill>
                  <a:schemeClr val="dk1"/>
                </a:solidFill>
              </a:rPr>
              <a:t>This will give us a number between ZERO and the number of quotes in our list.</a:t>
            </a:r>
            <a:endParaRPr>
              <a:solidFill>
                <a:schemeClr val="dk1"/>
              </a:solidFill>
            </a:endParaRPr>
          </a:p>
          <a:p>
            <a:pPr marL="0" lvl="0" indent="0" algn="l" rtl="0">
              <a:spcBef>
                <a:spcPts val="0"/>
              </a:spcBef>
              <a:spcAft>
                <a:spcPts val="0"/>
              </a:spcAft>
              <a:buNone/>
            </a:pPr>
            <a:r>
              <a:rPr lang="en">
                <a:solidFill>
                  <a:schemeClr val="dk1"/>
                </a:solidFill>
              </a:rPr>
              <a:t>By calling Math.floor on this number, we get an index between 0 and the length of our array.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is horrible and nobody ever remembers this, and it gets googled by everyone, every single time people need to get random numbers in JavaScript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BUT IT WORKS!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we have a valid random number for our quotes list, we use an array indexer again to set our quoteText variable to the randomly selected quote from our array.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Because all our other code works on that quoteText string, none of our other code has to change. How cool is </a:t>
            </a: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f11c194352_0_2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f11c19435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Remove punctuation when we're checking input so that it doesn't trip players up.</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finally, to make the game a tiny bit easier, we’re going to remove punctuation from our quotes by using the string.replaceAll function.</a:t>
            </a:r>
            <a:endParaRPr>
              <a:solidFill>
                <a:schemeClr val="dk1"/>
              </a:solidFill>
            </a:endParaRPr>
          </a:p>
          <a:p>
            <a:pPr marL="0" lvl="0" indent="0" algn="l" rtl="0">
              <a:spcBef>
                <a:spcPts val="0"/>
              </a:spcBef>
              <a:spcAft>
                <a:spcPts val="0"/>
              </a:spcAft>
              <a:buNone/>
            </a:pPr>
            <a:r>
              <a:rPr lang="en">
                <a:solidFill>
                  <a:schemeClr val="dk1"/>
                </a:solidFill>
              </a:rPr>
              <a:t>In our checkInput call, where we get the current word from the queue, we’re going to replaceAll occurrences of “.” (the full stop character) and all all instances of “,” (the comma character) with nothing.</a:t>
            </a:r>
            <a:endParaRPr>
              <a:solidFill>
                <a:schemeClr val="dk1"/>
              </a:solidFill>
            </a:endParaRPr>
          </a:p>
          <a:p>
            <a:pPr marL="0" lvl="0" indent="0" algn="l" rtl="0">
              <a:spcBef>
                <a:spcPts val="0"/>
              </a:spcBef>
              <a:spcAft>
                <a:spcPts val="0"/>
              </a:spcAft>
              <a:buNone/>
            </a:pPr>
            <a:r>
              <a:rPr lang="en">
                <a:solidFill>
                  <a:schemeClr val="dk1"/>
                </a:solidFill>
              </a:rPr>
              <a:t>This means that players won’t trip up on working out where to type punctuation while playing our game.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don’t need to do this, but it was really annoying while we tested this exercise and it makes the game more fun!</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f11c194352_0_2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f11c194352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now we have a working, but roughly unstyled game!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Give everyone the opportunity to catch-up and make sure the game is working in their browsers here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we’re all happy with what we have, we’re going to style up the game to make it look more interesting!</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f11c194352_0_2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f11c19435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confetti background when you win.</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Let’s make the game over screen a bit more exciting.</a:t>
            </a:r>
            <a:endParaRPr dirty="0">
              <a:solidFill>
                <a:schemeClr val="dk1"/>
              </a:solidFill>
            </a:endParaRPr>
          </a:p>
          <a:p>
            <a:pPr marL="0" lvl="0" indent="0" algn="l" rtl="0">
              <a:spcBef>
                <a:spcPts val="0"/>
              </a:spcBef>
              <a:spcAft>
                <a:spcPts val="0"/>
              </a:spcAft>
              <a:buNone/>
            </a:pPr>
            <a:r>
              <a:rPr lang="en" dirty="0">
                <a:solidFill>
                  <a:schemeClr val="dk1"/>
                </a:solidFill>
              </a:rPr>
              <a:t>We’re going to do that by adding a class to our body tag called “winner” when the gameOver function is called.</a:t>
            </a:r>
            <a:endParaRPr dirty="0">
              <a:solidFill>
                <a:schemeClr val="dk1"/>
              </a:solidFill>
            </a:endParaRPr>
          </a:p>
          <a:p>
            <a:pPr marL="0" lvl="0" indent="0" algn="l" rtl="0">
              <a:spcBef>
                <a:spcPts val="0"/>
              </a:spcBef>
              <a:spcAft>
                <a:spcPts val="0"/>
              </a:spcAft>
              <a:buNone/>
            </a:pPr>
            <a:r>
              <a:rPr lang="en" dirty="0">
                <a:solidFill>
                  <a:schemeClr val="dk1"/>
                </a:solidFill>
              </a:rPr>
              <a:t>We’re also going to reset this class when we start a new game (along with adding a “started” class to our button).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You’ll notice because we know there is only one body tag in our document, we can access it directly by using the document.body property, and we don’t need to use getElementById like we did for our other elements.</a:t>
            </a: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f11c194352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f11c19435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f11c194352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f11c194352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confetti background when you win.</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Next, we’ll add a .winner css class to our style.css file which adds a transparent background image of confetti to our game.</a:t>
            </a:r>
          </a:p>
          <a:p>
            <a:pPr marL="0" lvl="0" indent="0" algn="l" rtl="0">
              <a:spcBef>
                <a:spcPts val="0"/>
              </a:spcBef>
              <a:spcAft>
                <a:spcPts val="0"/>
              </a:spcAft>
              <a:buNone/>
            </a:pPr>
            <a:r>
              <a:rPr lang="en-US" dirty="0">
                <a:solidFill>
                  <a:schemeClr val="dk1"/>
                </a:solidFill>
              </a:rPr>
              <a:t>Image is here: https://cdn.glitch.me/fe55c52b-f859-4f17-a4c6-1af45426e959%2F6ob.gif</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f11c194352_0_2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f11c19435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Add rocket button</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going to embed an &lt;i&gt; tag in our button that we can style up as a cute little rocket ship.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I tag? Well - The &lt;i&gt; tag defines a part of text in an alternate voice or mood. It’s normally for italics, but we’ll use it here anyway - we just need an element to style up.</a:t>
            </a: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f11c194352_0_27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f11c194352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Jumping back into our style.css file, we’re going to give our rocket some dimensions, and the background of a rocket ship.</a:t>
            </a: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a:t>background: url(https://cdn.glitch.com/fe55c52b-f859-4f17-a4c6-1af45426e959%2Frocket.png?v=1620489294028) right center no-repeat;</a:t>
            </a:r>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f11c194352_0_2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f11c194352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rocket hover animation and slide out on click.</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CSS animation itself is declared as some key-frames - which we give the name “shake”.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way keyframe animation works in CSS is you provide CSS transformation attached to each percentage of the runtime of an animation.</a:t>
            </a:r>
            <a:endParaRPr>
              <a:solidFill>
                <a:schemeClr val="dk1"/>
              </a:solidFill>
            </a:endParaRPr>
          </a:p>
          <a:p>
            <a:pPr marL="0" lvl="0" indent="0" algn="l" rtl="0">
              <a:spcBef>
                <a:spcPts val="0"/>
              </a:spcBef>
              <a:spcAft>
                <a:spcPts val="0"/>
              </a:spcAft>
              <a:buNone/>
            </a:pPr>
            <a:r>
              <a:rPr lang="en">
                <a:solidFill>
                  <a:schemeClr val="dk1"/>
                </a:solidFill>
              </a:rPr>
              <a:t>That means that the style that references the animation (in our previous slide), provides the time it takes to play, and each of these “key frame transformations”  run as a percentage of that total execution time.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“animation” here is moving the image around by a few pixels on the x and y axis, and rotating it a degree and back again.</a:t>
            </a:r>
            <a:endParaRPr>
              <a:solidFill>
                <a:schemeClr val="dk1"/>
              </a:solidFill>
            </a:endParaRPr>
          </a:p>
          <a:p>
            <a:pPr marL="0" lvl="0" indent="0" algn="l" rtl="0">
              <a:spcBef>
                <a:spcPts val="0"/>
              </a:spcBef>
              <a:spcAft>
                <a:spcPts val="0"/>
              </a:spcAft>
              <a:buNone/>
            </a:pPr>
            <a:r>
              <a:rPr lang="en">
                <a:solidFill>
                  <a:schemeClr val="dk1"/>
                </a:solidFill>
              </a:rPr>
              <a:t>This means that when we hover over our rocket ship, it will “shake” a little in place.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Finally, we provide a second keyframe animation called “zoomOutRight” which plays when our “started” class is added.</a:t>
            </a:r>
            <a:endParaRPr>
              <a:solidFill>
                <a:schemeClr val="dk1"/>
              </a:solidFill>
            </a:endParaRPr>
          </a:p>
          <a:p>
            <a:pPr marL="0" lvl="0" indent="0" algn="l" rtl="0">
              <a:spcBef>
                <a:spcPts val="0"/>
              </a:spcBef>
              <a:spcAft>
                <a:spcPts val="0"/>
              </a:spcAft>
              <a:buNone/>
            </a:pPr>
            <a:r>
              <a:rPr lang="en">
                <a:solidFill>
                  <a:schemeClr val="dk1"/>
                </a:solidFill>
              </a:rPr>
              <a:t>This is a much simpler animation - it’s a transformation that moves the rocket 500 pixels to the right of our page when the animation is applied.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f11c194352_0_3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f11c194352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game instructions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 make our game accessible to players, we’re going to have to add some instructions for them to follow.</a:t>
            </a:r>
            <a:endParaRPr>
              <a:solidFill>
                <a:schemeClr val="dk1"/>
              </a:solidFill>
            </a:endParaRPr>
          </a:p>
          <a:p>
            <a:pPr marL="0" lvl="0" indent="0" algn="l" rtl="0">
              <a:spcBef>
                <a:spcPts val="0"/>
              </a:spcBef>
              <a:spcAft>
                <a:spcPts val="0"/>
              </a:spcAft>
              <a:buNone/>
            </a:pPr>
            <a:r>
              <a:rPr lang="en">
                <a:solidFill>
                  <a:schemeClr val="dk1"/>
                </a:solidFill>
              </a:rPr>
              <a:t>We’re just going to add a &lt;main&gt; section, along with a &lt;h1&gt; and a paragraph describing the game.</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11c194352_0_3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f11c194352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Center the game and format the text nicely.</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with those elements added, we’re going to add some extra styles here to center the game in our browser.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f11c194352_0_3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f11c194352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Center the game and format the text nicely.</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with those elements added, we’re going to add some extra styles here to center the game in our browser.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f11c194352_0_3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f11c194352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Style up the game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Let’s also add a style to the input element to make our input text box fit our slightly rounded edged theme.</a:t>
            </a:r>
            <a:endParaRPr>
              <a:solidFill>
                <a:schemeClr val="dk1"/>
              </a:solidFill>
            </a:endParaRPr>
          </a:p>
          <a:p>
            <a:pPr marL="0" lvl="0" indent="0" algn="l" rtl="0">
              <a:spcBef>
                <a:spcPts val="0"/>
              </a:spcBef>
              <a:spcAft>
                <a:spcPts val="0"/>
              </a:spcAft>
              <a:buNone/>
            </a:pPr>
            <a:r>
              <a:rPr lang="en">
                <a:solidFill>
                  <a:schemeClr val="dk1"/>
                </a:solidFill>
              </a:rPr>
              <a:t>We’ll add a border radius, some padding, and a shadow to make it look good.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finally, let’s make that congratulations text uppercase, bold and golden, so our players know when they do REALLY well ;)</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f11c194352_0_3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f11c194352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Re-set the rocket ship animation by resetting the button class.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 finish off our styling, we’re going to need to add a tiny bit of javascript to the end of our startGame function.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When we click the start button, our button gains the class “started”, which triggers the animation for the rocket ship to fly away.</a:t>
            </a:r>
            <a:endParaRPr>
              <a:solidFill>
                <a:schemeClr val="dk1"/>
              </a:solidFill>
            </a:endParaRPr>
          </a:p>
          <a:p>
            <a:pPr marL="0" lvl="0" indent="0" algn="l" rtl="0">
              <a:spcBef>
                <a:spcPts val="0"/>
              </a:spcBef>
              <a:spcAft>
                <a:spcPts val="0"/>
              </a:spcAft>
              <a:buNone/>
            </a:pPr>
            <a:r>
              <a:rPr lang="en">
                <a:solidFill>
                  <a:schemeClr val="dk1"/>
                </a:solidFill>
              </a:rPr>
              <a:t>If we want the rocket shit to RETURN for subsequent games, we need a way to set the class name back to “button”.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going to use JavaScripts setTimeout function, which will run some of our code after a certain amount of time.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Here you can see we call setTimeout, passing an anonymous function as the first parameter, and 2000 as the second parameter (that’s 2000 milliseconds).</a:t>
            </a:r>
            <a:endParaRPr>
              <a:solidFill>
                <a:schemeClr val="dk1"/>
              </a:solidFill>
            </a:endParaRPr>
          </a:p>
          <a:p>
            <a:pPr marL="0" lvl="0" indent="0" algn="l" rtl="0">
              <a:spcBef>
                <a:spcPts val="0"/>
              </a:spcBef>
              <a:spcAft>
                <a:spcPts val="0"/>
              </a:spcAft>
              <a:buNone/>
            </a:pPr>
            <a:r>
              <a:rPr lang="en">
                <a:solidFill>
                  <a:schemeClr val="dk1"/>
                </a:solidFill>
              </a:rPr>
              <a:t>Our anonymous function sets the className of our start button back to “button” two seconds after it’s clicked.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means when the player has finished one round, the animation will work correctly if they click the button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Starter project available on Glitch here: </a:t>
            </a:r>
            <a:r>
              <a:rPr lang="en" u="sng" dirty="0">
                <a:solidFill>
                  <a:schemeClr val="hlink"/>
                </a:solidFill>
                <a:hlinkClick r:id="rId3"/>
              </a:rPr>
              <a:t>https://fef-typing-game-starter.glitch.me/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Complete project available on Glitch here: </a:t>
            </a:r>
            <a:r>
              <a:rPr lang="en" u="sng" dirty="0">
                <a:solidFill>
                  <a:schemeClr val="hlink"/>
                </a:solidFill>
                <a:hlinkClick r:id="rId4"/>
              </a:rPr>
              <a:t>https://fef-typing-game-complete.glitch.me/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Complete project available on GitHub here: </a:t>
            </a:r>
            <a:r>
              <a:rPr lang="en" u="sng" dirty="0">
                <a:solidFill>
                  <a:srgbClr val="0097A7"/>
                </a:solidFill>
                <a:hlinkClick r:id="rId5">
                  <a:extLst>
                    <a:ext uri="{A12FA001-AC4F-418D-AE19-62706E023703}">
                      <ahyp:hlinkClr xmlns:ahyp="http://schemas.microsoft.com/office/drawing/2018/hyperlinkcolor" val="tx"/>
                    </a:ext>
                  </a:extLst>
                </a:hlinkClick>
              </a:rPr>
              <a:t>snakemode/TypingGame (github.com)</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Before we start, we’re going to need to create some empty files to work in.</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you’re in Visual Studio Code, you’ll need to create a new directory on your computer, and add three empty files - index.html, script.js and style.css.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You’ll need to install the plugin “liveserver” so that we can work on our game - you can do that from the Visual Studio Code extensions browser.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you’d prefer to work in glitch, there’s a starter project pre-configured here </a:t>
            </a:r>
            <a:r>
              <a:rPr lang="en" u="sng" dirty="0">
                <a:solidFill>
                  <a:srgbClr val="0097A7"/>
                </a:solidFill>
                <a:hlinkClick r:id="rId6">
                  <a:extLst>
                    <a:ext uri="{A12FA001-AC4F-418D-AE19-62706E023703}">
                      <ahyp:hlinkClr xmlns:ahyp="http://schemas.microsoft.com/office/drawing/2018/hyperlinkcolor" val="tx"/>
                    </a:ext>
                  </a:extLst>
                </a:hlinkClick>
              </a:rPr>
              <a:t>Typinggame Starter (glitch.com)</a:t>
            </a:r>
            <a:r>
              <a:rPr lang="en" dirty="0">
                <a:solidFill>
                  <a:schemeClr val="dk1"/>
                </a:solidFill>
              </a:rPr>
              <a:t> - the editor isn’t as good as in VSCode but it’s easier to get started.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5f391192_0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Add empty boilerplate code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going to start our game by adding some HTML boilerplate code that we’ll work inside of.</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is the usual doctype declaration, HTML tag, and head, with a title, a link to our CSS file, and a script tag pointing to our javascript file.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have an empty body tag right now, but we’re going to add all of our markup in there as we go.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you’re wondering what those “meta” tags are - they help our website run correctly on mobile devices.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f11c194352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f11c19435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Add start game button</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first thing that we need to do is add our basic UI - user interface - elements.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only really need a start game button, and an input text box for the player to type words into.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add three elements here - a button, with an id of “start” that we’ll use to find it in our javascript, and a class of “button” that we’ll use to style it up later.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paragraph with the id quote - again so we can refer to it in our javascript, that we’ll use to put the text the user needs to type in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finally an input box, with the id “typed-value” that we’ll use to see if the user typed the right thing or not.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f11c194352_0_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f11c19435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Use getElementById to grab our elements using the DOM.</a:t>
            </a:r>
            <a:endParaRPr b="1">
              <a:solidFill>
                <a:schemeClr val="dk1"/>
              </a:solidFill>
            </a:endParaRPr>
          </a:p>
          <a:p>
            <a:pPr marL="0" lvl="0" indent="0" algn="l" rtl="0">
              <a:spcBef>
                <a:spcPts val="0"/>
              </a:spcBef>
              <a:spcAft>
                <a:spcPts val="0"/>
              </a:spcAft>
              <a:buNone/>
            </a:pPr>
            <a:r>
              <a:rPr lang="en" b="1">
                <a:solidFill>
                  <a:schemeClr val="dk1"/>
                </a:solidFill>
              </a:rPr>
              <a:t>Add empty startGame function.</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we have our basic UI, we’re going to have to write some JavaScript code to build our game. This code is going to run as soon as our page finishes loading.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First, we’re going to define three constants - one for each of our UI elements. We’re using the DOM (the document object model) API here - that’s the functions that start with document-dot.</a:t>
            </a:r>
            <a:endParaRPr>
              <a:solidFill>
                <a:schemeClr val="dk1"/>
              </a:solidFill>
            </a:endParaRPr>
          </a:p>
          <a:p>
            <a:pPr marL="0" lvl="0" indent="0" algn="l" rtl="0">
              <a:spcBef>
                <a:spcPts val="0"/>
              </a:spcBef>
              <a:spcAft>
                <a:spcPts val="0"/>
              </a:spcAft>
              <a:buNone/>
            </a:pPr>
            <a:r>
              <a:rPr lang="en">
                <a:solidFill>
                  <a:schemeClr val="dk1"/>
                </a:solidFill>
              </a:rPr>
              <a:t>getElementById is one of the most common DOM functions you’ll see - you can use it to get a reference to a HTML element in your page by it’s ID - and that’s why we gave our UI elements id attributes.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we have those elements assigned to variables - quote, input and start, we can do things with them in our code.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we’re defining a function called “startGame” (and just putting an unimportant console.log statement in it so we can make sure it’s called in our browser), and we’re using another function called “addEventListener”.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Your web browser “raises events” when different user interactions happen - you can add “event listeners” to practically any DOM element, so what our final line here is doing is saying “when the start element receives the event ‘click’, call the function startGame”. This is often described as “adding a click handler”, because our function “startGame” </a:t>
            </a:r>
            <a:r>
              <a:rPr lang="en" i="1">
                <a:solidFill>
                  <a:schemeClr val="dk1"/>
                </a:solidFill>
              </a:rPr>
              <a:t>handles</a:t>
            </a:r>
            <a:r>
              <a:rPr lang="en">
                <a:solidFill>
                  <a:schemeClr val="dk1"/>
                </a:solidFill>
              </a:rPr>
              <a:t> the “click” event.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With this chunk of code in our script.js file, when we click the button in our UI, we’ll see the message “Game started!” appear in our browsers debug console.</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f11c194352_0_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f11c19435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When the game starts, we set a target word and add a &lt;span&gt; element to our document.</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going to start out by taking our game and breaking it down into the simplest thing it could possibly be.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 game where you have to type ONE SINGLE WORD to win!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Add a variable declaration just under our getElementById calls by typing “let targetWord;”</a:t>
            </a:r>
            <a:endParaRPr>
              <a:solidFill>
                <a:schemeClr val="dk1"/>
              </a:solidFill>
            </a:endParaRPr>
          </a:p>
          <a:p>
            <a:pPr marL="0" lvl="0" indent="0" algn="l" rtl="0">
              <a:spcBef>
                <a:spcPts val="0"/>
              </a:spcBef>
              <a:spcAft>
                <a:spcPts val="0"/>
              </a:spcAft>
              <a:buNone/>
            </a:pPr>
            <a:r>
              <a:rPr lang="en">
                <a:solidFill>
                  <a:schemeClr val="dk1"/>
                </a:solidFill>
              </a:rPr>
              <a:t>Then, in our start game function, we are going to assign that variable to the string value “typeme”.</a:t>
            </a:r>
            <a:endParaRPr>
              <a:solidFill>
                <a:schemeClr val="dk1"/>
              </a:solidFill>
            </a:endParaRPr>
          </a:p>
          <a:p>
            <a:pPr marL="0" lvl="0" indent="0" algn="l" rtl="0">
              <a:spcBef>
                <a:spcPts val="0"/>
              </a:spcBef>
              <a:spcAft>
                <a:spcPts val="0"/>
              </a:spcAft>
              <a:buNone/>
            </a:pPr>
            <a:r>
              <a:rPr lang="en">
                <a:solidFill>
                  <a:schemeClr val="dk1"/>
                </a:solidFill>
              </a:rPr>
              <a:t>It’s not a real word, but we’re just using it as test data for now.</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to make sure that the players know what word they need to type, we need to use JavaScript to update our UI.</a:t>
            </a:r>
            <a:endParaRPr>
              <a:solidFill>
                <a:schemeClr val="dk1"/>
              </a:solidFill>
            </a:endParaRPr>
          </a:p>
          <a:p>
            <a:pPr marL="0" lvl="0" indent="0" algn="l" rtl="0">
              <a:spcBef>
                <a:spcPts val="0"/>
              </a:spcBef>
              <a:spcAft>
                <a:spcPts val="0"/>
              </a:spcAft>
              <a:buNone/>
            </a:pPr>
            <a:r>
              <a:rPr lang="en">
                <a:solidFill>
                  <a:schemeClr val="dk1"/>
                </a:solidFill>
              </a:rPr>
              <a:t>To do this, we’re going to use a the property “innerHTML” on our `quote` paragraph that we previously used getElementById to find.</a:t>
            </a:r>
            <a:endParaRPr>
              <a:solidFill>
                <a:schemeClr val="dk1"/>
              </a:solidFill>
            </a:endParaRPr>
          </a:p>
          <a:p>
            <a:pPr marL="0" lvl="0" indent="0" algn="l" rtl="0">
              <a:spcBef>
                <a:spcPts val="0"/>
              </a:spcBef>
              <a:spcAft>
                <a:spcPts val="0"/>
              </a:spcAft>
              <a:buNone/>
            </a:pPr>
            <a:r>
              <a:rPr lang="en">
                <a:solidFill>
                  <a:schemeClr val="dk1"/>
                </a:solidFill>
              </a:rPr>
              <a:t>This property exists on all DOM elements, and when you set it, the contents of that element on the screen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setting the innerHTML of our quote paragraph to a &lt;span&gt; element with our target word </a:t>
            </a:r>
            <a:r>
              <a:rPr lang="en" b="1">
                <a:solidFill>
                  <a:schemeClr val="dk1"/>
                </a:solidFill>
              </a:rPr>
              <a:t>interpolated</a:t>
            </a:r>
            <a:r>
              <a:rPr lang="en">
                <a:solidFill>
                  <a:schemeClr val="dk1"/>
                </a:solidFill>
              </a:rPr>
              <a:t> (that just means “put in the middle”) of it.</a:t>
            </a:r>
            <a:endParaRPr>
              <a:solidFill>
                <a:schemeClr val="dk1"/>
              </a:solidFill>
            </a:endParaRPr>
          </a:p>
          <a:p>
            <a:pPr marL="0" lvl="0" indent="0" algn="l" rtl="0">
              <a:spcBef>
                <a:spcPts val="0"/>
              </a:spcBef>
              <a:spcAft>
                <a:spcPts val="0"/>
              </a:spcAft>
              <a:buNone/>
            </a:pPr>
            <a:r>
              <a:rPr lang="en">
                <a:solidFill>
                  <a:schemeClr val="dk1"/>
                </a:solidFill>
              </a:rPr>
              <a:t>When this code runs, the web page will contain the original &lt;p&gt; paragraph tag, and inside of it our span, and inside of that our word.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it out! Click the button and see the word “typeme” appear on the screen.</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f11c194352_0_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f11c19435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an empty checkInput function and wire it up to the "input" event handler on the input box.</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we’re going to need to be able to check what the user has typed whenever the contents of our input box changes.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can do this by adding another event listener on the event “input”, along with a function “checkInput” that we’ll call each time the contents of the input element changes.</a:t>
            </a:r>
            <a:endParaRPr>
              <a:solidFill>
                <a:schemeClr val="dk1"/>
              </a:solidFill>
            </a:endParaRPr>
          </a:p>
          <a:p>
            <a:pPr marL="0" lvl="0" indent="0" algn="l" rtl="0">
              <a:spcBef>
                <a:spcPts val="0"/>
              </a:spcBef>
              <a:spcAft>
                <a:spcPts val="0"/>
              </a:spcAft>
              <a:buNone/>
            </a:pPr>
            <a:r>
              <a:rPr lang="en">
                <a:solidFill>
                  <a:schemeClr val="dk1"/>
                </a:solidFill>
              </a:rPr>
              <a:t>We’re also just adding a console.log call into our new function so now, when you type in the text box after starting the game, you’ll see a log message in your browsers debug console.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it out now!</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06"/>
        <p:cNvGrpSpPr/>
        <p:nvPr/>
      </p:nvGrpSpPr>
      <p:grpSpPr>
        <a:xfrm>
          <a:off x="0" y="0"/>
          <a:ext cx="0" cy="0"/>
          <a:chOff x="0" y="0"/>
          <a:chExt cx="0" cy="0"/>
        </a:xfrm>
      </p:grpSpPr>
      <p:sp>
        <p:nvSpPr>
          <p:cNvPr id="307" name="Google Shape;307;p2"/>
          <p:cNvSpPr txBox="1">
            <a:spLocks noGrp="1"/>
          </p:cNvSpPr>
          <p:nvPr>
            <p:ph type="ctrTitle"/>
          </p:nvPr>
        </p:nvSpPr>
        <p:spPr>
          <a:xfrm>
            <a:off x="1786450" y="1991825"/>
            <a:ext cx="5571000" cy="11598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308" name="Google Shape;308;p2"/>
          <p:cNvGrpSpPr/>
          <p:nvPr/>
        </p:nvGrpSpPr>
        <p:grpSpPr>
          <a:xfrm>
            <a:off x="581091" y="275904"/>
            <a:ext cx="1406883" cy="1406883"/>
            <a:chOff x="1911350" y="374650"/>
            <a:chExt cx="1739900" cy="1739900"/>
          </a:xfrm>
        </p:grpSpPr>
        <p:sp>
          <p:nvSpPr>
            <p:cNvPr id="309" name="Google Shape;309;p2"/>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16" name="Google Shape;316;p2"/>
          <p:cNvGrpSpPr/>
          <p:nvPr/>
        </p:nvGrpSpPr>
        <p:grpSpPr>
          <a:xfrm>
            <a:off x="6272307" y="3625824"/>
            <a:ext cx="1878008" cy="1880902"/>
            <a:chOff x="7512049" y="977900"/>
            <a:chExt cx="4121150" cy="4127500"/>
          </a:xfrm>
        </p:grpSpPr>
        <p:sp>
          <p:nvSpPr>
            <p:cNvPr id="317" name="Google Shape;317;p2"/>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2420008" y="953045"/>
            <a:ext cx="854635" cy="497918"/>
            <a:chOff x="4376200" y="2476500"/>
            <a:chExt cx="2190750" cy="1276350"/>
          </a:xfrm>
        </p:grpSpPr>
        <p:sp>
          <p:nvSpPr>
            <p:cNvPr id="346" name="Google Shape;346;p2"/>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 name="Google Shape;348;p2"/>
          <p:cNvGrpSpPr/>
          <p:nvPr/>
        </p:nvGrpSpPr>
        <p:grpSpPr>
          <a:xfrm>
            <a:off x="1431182" y="3431376"/>
            <a:ext cx="1789007" cy="3050974"/>
            <a:chOff x="385907" y="2954040"/>
            <a:chExt cx="2496869" cy="4258164"/>
          </a:xfrm>
        </p:grpSpPr>
        <p:sp>
          <p:nvSpPr>
            <p:cNvPr id="349" name="Google Shape;349;p2"/>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planets">
  <p:cSld name="BLANK_1">
    <p:spTree>
      <p:nvGrpSpPr>
        <p:cNvPr id="1" name="Shape 685"/>
        <p:cNvGrpSpPr/>
        <p:nvPr/>
      </p:nvGrpSpPr>
      <p:grpSpPr>
        <a:xfrm>
          <a:off x="0" y="0"/>
          <a:ext cx="0" cy="0"/>
          <a:chOff x="0" y="0"/>
          <a:chExt cx="0" cy="0"/>
        </a:xfrm>
      </p:grpSpPr>
      <p:sp>
        <p:nvSpPr>
          <p:cNvPr id="686" name="Google Shape;686;p1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87" name="Google Shape;687;p11"/>
          <p:cNvGrpSpPr/>
          <p:nvPr/>
        </p:nvGrpSpPr>
        <p:grpSpPr>
          <a:xfrm>
            <a:off x="581155" y="275916"/>
            <a:ext cx="1130761" cy="1130761"/>
            <a:chOff x="1911350" y="374650"/>
            <a:chExt cx="1739900" cy="1739900"/>
          </a:xfrm>
        </p:grpSpPr>
        <p:sp>
          <p:nvSpPr>
            <p:cNvPr id="688" name="Google Shape;688;p11"/>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9" name="Google Shape;689;p11"/>
            <p:cNvGrpSpPr/>
            <p:nvPr/>
          </p:nvGrpSpPr>
          <p:grpSpPr>
            <a:xfrm>
              <a:off x="1911350" y="534943"/>
              <a:ext cx="1733550" cy="1506282"/>
              <a:chOff x="1911350" y="534943"/>
              <a:chExt cx="1733550" cy="1506282"/>
            </a:xfrm>
          </p:grpSpPr>
          <p:sp>
            <p:nvSpPr>
              <p:cNvPr id="690" name="Google Shape;690;p11"/>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1"/>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1"/>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11"/>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1"/>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95" name="Google Shape;695;p11"/>
          <p:cNvGrpSpPr/>
          <p:nvPr/>
        </p:nvGrpSpPr>
        <p:grpSpPr>
          <a:xfrm>
            <a:off x="6777442" y="3826987"/>
            <a:ext cx="1407373" cy="1409541"/>
            <a:chOff x="7512049" y="977900"/>
            <a:chExt cx="4121150" cy="4127500"/>
          </a:xfrm>
        </p:grpSpPr>
        <p:sp>
          <p:nvSpPr>
            <p:cNvPr id="696" name="Google Shape;696;p11"/>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7" name="Google Shape;697;p11"/>
            <p:cNvGrpSpPr/>
            <p:nvPr/>
          </p:nvGrpSpPr>
          <p:grpSpPr>
            <a:xfrm>
              <a:off x="7782261" y="986828"/>
              <a:ext cx="3509633" cy="3805633"/>
              <a:chOff x="7782261" y="986828"/>
              <a:chExt cx="3509633" cy="3805633"/>
            </a:xfrm>
          </p:grpSpPr>
          <p:sp>
            <p:nvSpPr>
              <p:cNvPr id="698" name="Google Shape;698;p11"/>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1"/>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1"/>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1"/>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1"/>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1"/>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1"/>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1"/>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1"/>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1"/>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1"/>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1"/>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1"/>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1"/>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1"/>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1"/>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1"/>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1"/>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1"/>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1"/>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1"/>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1"/>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1"/>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1"/>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1"/>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1"/>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24" name="Google Shape;724;p11"/>
          <p:cNvGrpSpPr/>
          <p:nvPr/>
        </p:nvGrpSpPr>
        <p:grpSpPr>
          <a:xfrm rot="-1239922">
            <a:off x="1885099" y="871332"/>
            <a:ext cx="685328" cy="399278"/>
            <a:chOff x="4376200" y="2476500"/>
            <a:chExt cx="2190750" cy="1276350"/>
          </a:xfrm>
        </p:grpSpPr>
        <p:sp>
          <p:nvSpPr>
            <p:cNvPr id="725" name="Google Shape;725;p11"/>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1"/>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7" name="Google Shape;727;p11"/>
          <p:cNvGrpSpPr/>
          <p:nvPr/>
        </p:nvGrpSpPr>
        <p:grpSpPr>
          <a:xfrm>
            <a:off x="138858" y="3622742"/>
            <a:ext cx="1426711" cy="2433115"/>
            <a:chOff x="385907" y="2954040"/>
            <a:chExt cx="2496869" cy="4258164"/>
          </a:xfrm>
        </p:grpSpPr>
        <p:sp>
          <p:nvSpPr>
            <p:cNvPr id="728" name="Google Shape;728;p11"/>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1"/>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1"/>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11"/>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11"/>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1"/>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1"/>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5" name="Google Shape;735;p11"/>
            <p:cNvGrpSpPr/>
            <p:nvPr/>
          </p:nvGrpSpPr>
          <p:grpSpPr>
            <a:xfrm>
              <a:off x="2044935" y="3180156"/>
              <a:ext cx="777138" cy="952684"/>
              <a:chOff x="2044935" y="3180156"/>
              <a:chExt cx="777138" cy="952684"/>
            </a:xfrm>
          </p:grpSpPr>
          <p:sp>
            <p:nvSpPr>
              <p:cNvPr id="736" name="Google Shape;736;p11"/>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1"/>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1"/>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11"/>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1"/>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1"/>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11"/>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1"/>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1"/>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1"/>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1"/>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1"/>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8" name="Google Shape;748;p11"/>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0"/>
        <p:cNvGrpSpPr/>
        <p:nvPr/>
      </p:nvGrpSpPr>
      <p:grpSpPr>
        <a:xfrm>
          <a:off x="0" y="0"/>
          <a:ext cx="0" cy="0"/>
          <a:chOff x="0" y="0"/>
          <a:chExt cx="0" cy="0"/>
        </a:xfrm>
      </p:grpSpPr>
      <p:sp>
        <p:nvSpPr>
          <p:cNvPr id="371" name="Google Shape;371;p3"/>
          <p:cNvSpPr txBox="1">
            <a:spLocks noGrp="1"/>
          </p:cNvSpPr>
          <p:nvPr>
            <p:ph type="ctrTitle"/>
          </p:nvPr>
        </p:nvSpPr>
        <p:spPr>
          <a:xfrm>
            <a:off x="1953550" y="1583350"/>
            <a:ext cx="5236800" cy="11598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2" name="Google Shape;372;p3"/>
          <p:cNvSpPr txBox="1">
            <a:spLocks noGrp="1"/>
          </p:cNvSpPr>
          <p:nvPr>
            <p:ph type="subTitle" idx="1"/>
          </p:nvPr>
        </p:nvSpPr>
        <p:spPr>
          <a:xfrm>
            <a:off x="1953550" y="2840054"/>
            <a:ext cx="5236800" cy="7848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grpSp>
        <p:nvGrpSpPr>
          <p:cNvPr id="373" name="Google Shape;373;p3"/>
          <p:cNvGrpSpPr/>
          <p:nvPr/>
        </p:nvGrpSpPr>
        <p:grpSpPr>
          <a:xfrm>
            <a:off x="547417" y="-148628"/>
            <a:ext cx="1151118" cy="1151118"/>
            <a:chOff x="1911350" y="374650"/>
            <a:chExt cx="1739900" cy="1739900"/>
          </a:xfrm>
        </p:grpSpPr>
        <p:sp>
          <p:nvSpPr>
            <p:cNvPr id="374" name="Google Shape;374;p3"/>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5" name="Google Shape;375;p3"/>
            <p:cNvGrpSpPr/>
            <p:nvPr/>
          </p:nvGrpSpPr>
          <p:grpSpPr>
            <a:xfrm>
              <a:off x="1911350" y="534943"/>
              <a:ext cx="1733550" cy="1506282"/>
              <a:chOff x="1911350" y="534943"/>
              <a:chExt cx="1733550" cy="1506282"/>
            </a:xfrm>
          </p:grpSpPr>
          <p:sp>
            <p:nvSpPr>
              <p:cNvPr id="376" name="Google Shape;376;p3"/>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1" name="Google Shape;381;p3"/>
          <p:cNvGrpSpPr/>
          <p:nvPr/>
        </p:nvGrpSpPr>
        <p:grpSpPr>
          <a:xfrm>
            <a:off x="6583828" y="4083490"/>
            <a:ext cx="1449408" cy="1451642"/>
            <a:chOff x="7512049" y="977900"/>
            <a:chExt cx="4121150" cy="4127500"/>
          </a:xfrm>
        </p:grpSpPr>
        <p:sp>
          <p:nvSpPr>
            <p:cNvPr id="382" name="Google Shape;382;p3"/>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3" name="Google Shape;383;p3"/>
            <p:cNvGrpSpPr/>
            <p:nvPr/>
          </p:nvGrpSpPr>
          <p:grpSpPr>
            <a:xfrm>
              <a:off x="7782261" y="986828"/>
              <a:ext cx="3509633" cy="3805633"/>
              <a:chOff x="7782261" y="986828"/>
              <a:chExt cx="3509633" cy="3805633"/>
            </a:xfrm>
          </p:grpSpPr>
          <p:sp>
            <p:nvSpPr>
              <p:cNvPr id="384" name="Google Shape;384;p3"/>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3"/>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3"/>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3"/>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3"/>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3"/>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3"/>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3"/>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3"/>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0" name="Google Shape;410;p3"/>
          <p:cNvGrpSpPr/>
          <p:nvPr/>
        </p:nvGrpSpPr>
        <p:grpSpPr>
          <a:xfrm rot="700023">
            <a:off x="1004610" y="1441692"/>
            <a:ext cx="854745" cy="497982"/>
            <a:chOff x="4376200" y="2476500"/>
            <a:chExt cx="2190750" cy="1276350"/>
          </a:xfrm>
        </p:grpSpPr>
        <p:sp>
          <p:nvSpPr>
            <p:cNvPr id="411" name="Google Shape;411;p3"/>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3"/>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3" name="Google Shape;413;p3"/>
          <p:cNvGrpSpPr/>
          <p:nvPr/>
        </p:nvGrpSpPr>
        <p:grpSpPr>
          <a:xfrm rot="-929110">
            <a:off x="7064198" y="172812"/>
            <a:ext cx="2366368" cy="3131333"/>
            <a:chOff x="2044576" y="2604080"/>
            <a:chExt cx="3302633" cy="4370261"/>
          </a:xfrm>
        </p:grpSpPr>
        <p:sp>
          <p:nvSpPr>
            <p:cNvPr id="414" name="Google Shape;414;p3"/>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rot="-931907" flipH="1">
              <a:off x="2906465" y="2790999"/>
              <a:ext cx="1941119" cy="3996422"/>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3"/>
            <p:cNvGrpSpPr/>
            <p:nvPr/>
          </p:nvGrpSpPr>
          <p:grpSpPr>
            <a:xfrm>
              <a:off x="2044935" y="3180156"/>
              <a:ext cx="777138" cy="952684"/>
              <a:chOff x="2044935" y="3180156"/>
              <a:chExt cx="777138" cy="952684"/>
            </a:xfrm>
          </p:grpSpPr>
          <p:sp>
            <p:nvSpPr>
              <p:cNvPr id="422" name="Google Shape;422;p3"/>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3"/>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4" name="Google Shape;434;p3"/>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35"/>
        <p:cNvGrpSpPr/>
        <p:nvPr/>
      </p:nvGrpSpPr>
      <p:grpSpPr>
        <a:xfrm>
          <a:off x="0" y="0"/>
          <a:ext cx="0" cy="0"/>
          <a:chOff x="0" y="0"/>
          <a:chExt cx="0" cy="0"/>
        </a:xfrm>
      </p:grpSpPr>
      <p:sp>
        <p:nvSpPr>
          <p:cNvPr id="436" name="Google Shape;436;p4"/>
          <p:cNvSpPr txBox="1">
            <a:spLocks noGrp="1"/>
          </p:cNvSpPr>
          <p:nvPr>
            <p:ph type="body" idx="1"/>
          </p:nvPr>
        </p:nvSpPr>
        <p:spPr>
          <a:xfrm>
            <a:off x="2095100" y="1628400"/>
            <a:ext cx="4953900" cy="819900"/>
          </a:xfrm>
          <a:prstGeom prst="rect">
            <a:avLst/>
          </a:prstGeom>
        </p:spPr>
        <p:txBody>
          <a:bodyPr spcFirstLastPara="1" wrap="square" lIns="0" tIns="0" rIns="0" bIns="0" anchor="t" anchorCtr="0">
            <a:noAutofit/>
          </a:bodyPr>
          <a:lstStyle>
            <a:lvl1pPr marL="457200" lvl="0" indent="-419100" algn="ctr" rtl="0">
              <a:spcBef>
                <a:spcPts val="600"/>
              </a:spcBef>
              <a:spcAft>
                <a:spcPts val="0"/>
              </a:spcAft>
              <a:buSzPts val="3000"/>
              <a:buChar char="⋆"/>
              <a:defRPr sz="3000"/>
            </a:lvl1pPr>
            <a:lvl2pPr marL="914400" lvl="1" indent="-419100" algn="ctr" rtl="0">
              <a:spcBef>
                <a:spcPts val="0"/>
              </a:spcBef>
              <a:spcAft>
                <a:spcPts val="0"/>
              </a:spcAft>
              <a:buSzPts val="3000"/>
              <a:buChar char="⋆"/>
              <a:defRPr sz="3000"/>
            </a:lvl2pPr>
            <a:lvl3pPr marL="1371600" lvl="2" indent="-419100" algn="ctr" rtl="0">
              <a:spcBef>
                <a:spcPts val="0"/>
              </a:spcBef>
              <a:spcAft>
                <a:spcPts val="0"/>
              </a:spcAft>
              <a:buSzPts val="3000"/>
              <a:buChar char="⋆"/>
              <a:defRPr sz="3000"/>
            </a:lvl3pPr>
            <a:lvl4pPr marL="1828800" lvl="3" indent="-419100" algn="ctr" rtl="0">
              <a:spcBef>
                <a:spcPts val="0"/>
              </a:spcBef>
              <a:spcAft>
                <a:spcPts val="0"/>
              </a:spcAft>
              <a:buSzPts val="3000"/>
              <a:buChar char="⋆"/>
              <a:defRPr sz="3000"/>
            </a:lvl4pPr>
            <a:lvl5pPr marL="2286000" lvl="4" indent="-419100" algn="ctr" rtl="0">
              <a:spcBef>
                <a:spcPts val="0"/>
              </a:spcBef>
              <a:spcAft>
                <a:spcPts val="0"/>
              </a:spcAft>
              <a:buSzPts val="3000"/>
              <a:buChar char="⋆"/>
              <a:defRPr sz="3000"/>
            </a:lvl5pPr>
            <a:lvl6pPr marL="2743200" lvl="5" indent="-419100" algn="ctr" rtl="0">
              <a:spcBef>
                <a:spcPts val="0"/>
              </a:spcBef>
              <a:spcAft>
                <a:spcPts val="0"/>
              </a:spcAft>
              <a:buSzPts val="3000"/>
              <a:buChar char="⋆"/>
              <a:defRPr sz="3000"/>
            </a:lvl6pPr>
            <a:lvl7pPr marL="3200400" lvl="6" indent="-419100" algn="ctr" rtl="0">
              <a:spcBef>
                <a:spcPts val="0"/>
              </a:spcBef>
              <a:spcAft>
                <a:spcPts val="0"/>
              </a:spcAft>
              <a:buSzPts val="3000"/>
              <a:buChar char="⋆"/>
              <a:defRPr sz="3000"/>
            </a:lvl7pPr>
            <a:lvl8pPr marL="3657600" lvl="7" indent="-419100" algn="ctr" rtl="0">
              <a:spcBef>
                <a:spcPts val="0"/>
              </a:spcBef>
              <a:spcAft>
                <a:spcPts val="0"/>
              </a:spcAft>
              <a:buSzPts val="3000"/>
              <a:buChar char="⋆"/>
              <a:defRPr sz="3000"/>
            </a:lvl8pPr>
            <a:lvl9pPr marL="4114800" lvl="8" indent="-419100" algn="ctr">
              <a:spcBef>
                <a:spcPts val="0"/>
              </a:spcBef>
              <a:spcAft>
                <a:spcPts val="0"/>
              </a:spcAft>
              <a:buSzPts val="3000"/>
              <a:buChar char="⋆"/>
              <a:defRPr sz="3000"/>
            </a:lvl9pPr>
          </a:lstStyle>
          <a:p>
            <a:endParaRPr/>
          </a:p>
        </p:txBody>
      </p:sp>
      <p:sp>
        <p:nvSpPr>
          <p:cNvPr id="437" name="Google Shape;437;p4"/>
          <p:cNvSpPr txBox="1"/>
          <p:nvPr/>
        </p:nvSpPr>
        <p:spPr>
          <a:xfrm>
            <a:off x="3593400" y="705169"/>
            <a:ext cx="1957200" cy="653700"/>
          </a:xfrm>
          <a:prstGeom prst="rect">
            <a:avLst/>
          </a:prstGeom>
          <a:noFill/>
          <a:ln>
            <a:noFill/>
          </a:ln>
          <a:effectLst>
            <a:outerShdw blurRad="57150" dist="19050" dir="5400000" algn="bl" rotWithShape="0">
              <a:srgbClr val="20124D">
                <a:alpha val="5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FFFFFF"/>
                </a:solidFill>
                <a:latin typeface="Megrim"/>
                <a:ea typeface="Megrim"/>
                <a:cs typeface="Megrim"/>
                <a:sym typeface="Megrim"/>
              </a:rPr>
              <a:t>“</a:t>
            </a:r>
            <a:endParaRPr sz="9600" b="1">
              <a:solidFill>
                <a:srgbClr val="FFFFFF"/>
              </a:solidFill>
              <a:latin typeface="Megrim"/>
              <a:ea typeface="Megrim"/>
              <a:cs typeface="Megrim"/>
              <a:sym typeface="Megrim"/>
            </a:endParaRPr>
          </a:p>
        </p:txBody>
      </p:sp>
      <p:sp>
        <p:nvSpPr>
          <p:cNvPr id="438" name="Google Shape;438;p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439" name="Google Shape;439;p4"/>
          <p:cNvGrpSpPr/>
          <p:nvPr/>
        </p:nvGrpSpPr>
        <p:grpSpPr>
          <a:xfrm>
            <a:off x="7362914" y="2717685"/>
            <a:ext cx="1307013" cy="1307013"/>
            <a:chOff x="1911350" y="374650"/>
            <a:chExt cx="1739900" cy="1739900"/>
          </a:xfrm>
        </p:grpSpPr>
        <p:sp>
          <p:nvSpPr>
            <p:cNvPr id="440" name="Google Shape;440;p4"/>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1" name="Google Shape;441;p4"/>
            <p:cNvGrpSpPr/>
            <p:nvPr/>
          </p:nvGrpSpPr>
          <p:grpSpPr>
            <a:xfrm>
              <a:off x="1911350" y="534943"/>
              <a:ext cx="1733550" cy="1506282"/>
              <a:chOff x="1911350" y="534943"/>
              <a:chExt cx="1733550" cy="1506282"/>
            </a:xfrm>
          </p:grpSpPr>
          <p:sp>
            <p:nvSpPr>
              <p:cNvPr id="442" name="Google Shape;442;p4"/>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4"/>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4"/>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4"/>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4"/>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7" name="Google Shape;447;p4"/>
          <p:cNvGrpSpPr/>
          <p:nvPr/>
        </p:nvGrpSpPr>
        <p:grpSpPr>
          <a:xfrm>
            <a:off x="646288" y="347874"/>
            <a:ext cx="621469" cy="622427"/>
            <a:chOff x="7512049" y="977900"/>
            <a:chExt cx="4121150" cy="4127500"/>
          </a:xfrm>
        </p:grpSpPr>
        <p:sp>
          <p:nvSpPr>
            <p:cNvPr id="448" name="Google Shape;448;p4"/>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9" name="Google Shape;449;p4"/>
            <p:cNvGrpSpPr/>
            <p:nvPr/>
          </p:nvGrpSpPr>
          <p:grpSpPr>
            <a:xfrm>
              <a:off x="7782261" y="986828"/>
              <a:ext cx="3509633" cy="3805633"/>
              <a:chOff x="7782261" y="986828"/>
              <a:chExt cx="3509633" cy="3805633"/>
            </a:xfrm>
          </p:grpSpPr>
          <p:sp>
            <p:nvSpPr>
              <p:cNvPr id="450" name="Google Shape;450;p4"/>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4"/>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4"/>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4"/>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4"/>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4"/>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4"/>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4"/>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4"/>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4"/>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4"/>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4"/>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4"/>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4"/>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4"/>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4"/>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4"/>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4"/>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4"/>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4"/>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4"/>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4"/>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4"/>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4"/>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4"/>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4"/>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6" name="Google Shape;476;p4"/>
          <p:cNvGrpSpPr/>
          <p:nvPr/>
        </p:nvGrpSpPr>
        <p:grpSpPr>
          <a:xfrm rot="-906665">
            <a:off x="1352468" y="841866"/>
            <a:ext cx="1444582" cy="841626"/>
            <a:chOff x="4376200" y="2476500"/>
            <a:chExt cx="2190750" cy="1276350"/>
          </a:xfrm>
        </p:grpSpPr>
        <p:sp>
          <p:nvSpPr>
            <p:cNvPr id="477" name="Google Shape;477;p4"/>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4"/>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 name="Google Shape;479;p4"/>
          <p:cNvGrpSpPr/>
          <p:nvPr/>
        </p:nvGrpSpPr>
        <p:grpSpPr>
          <a:xfrm rot="1081124" flipH="1">
            <a:off x="245074" y="2998655"/>
            <a:ext cx="1423886" cy="2428297"/>
            <a:chOff x="385907" y="2954040"/>
            <a:chExt cx="2496869" cy="4258164"/>
          </a:xfrm>
        </p:grpSpPr>
        <p:sp>
          <p:nvSpPr>
            <p:cNvPr id="480" name="Google Shape;480;p4"/>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4"/>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4"/>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4"/>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4"/>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4"/>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7" name="Google Shape;487;p4"/>
            <p:cNvGrpSpPr/>
            <p:nvPr/>
          </p:nvGrpSpPr>
          <p:grpSpPr>
            <a:xfrm>
              <a:off x="2044935" y="3180156"/>
              <a:ext cx="777138" cy="952684"/>
              <a:chOff x="2044935" y="3180156"/>
              <a:chExt cx="777138" cy="952684"/>
            </a:xfrm>
          </p:grpSpPr>
          <p:sp>
            <p:nvSpPr>
              <p:cNvPr id="488" name="Google Shape;488;p4"/>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4"/>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4"/>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4"/>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4"/>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4"/>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4"/>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4"/>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4"/>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4"/>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4"/>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4"/>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0" name="Google Shape;500;p4"/>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01"/>
        <p:cNvGrpSpPr/>
        <p:nvPr/>
      </p:nvGrpSpPr>
      <p:grpSpPr>
        <a:xfrm>
          <a:off x="0" y="0"/>
          <a:ext cx="0" cy="0"/>
          <a:chOff x="0" y="0"/>
          <a:chExt cx="0" cy="0"/>
        </a:xfrm>
      </p:grpSpPr>
      <p:sp>
        <p:nvSpPr>
          <p:cNvPr id="502" name="Google Shape;502;p5"/>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03" name="Google Shape;503;p5"/>
          <p:cNvSpPr txBox="1">
            <a:spLocks noGrp="1"/>
          </p:cNvSpPr>
          <p:nvPr>
            <p:ph type="body" idx="1"/>
          </p:nvPr>
        </p:nvSpPr>
        <p:spPr>
          <a:xfrm>
            <a:off x="1315475" y="1577785"/>
            <a:ext cx="6513000" cy="26955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04" name="Google Shape;504;p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05" name="Google Shape;505;p5"/>
          <p:cNvGrpSpPr/>
          <p:nvPr/>
        </p:nvGrpSpPr>
        <p:grpSpPr>
          <a:xfrm>
            <a:off x="7662321" y="3884343"/>
            <a:ext cx="571209" cy="571209"/>
            <a:chOff x="1911350" y="374650"/>
            <a:chExt cx="1739900" cy="1739900"/>
          </a:xfrm>
        </p:grpSpPr>
        <p:sp>
          <p:nvSpPr>
            <p:cNvPr id="506" name="Google Shape;506;p5"/>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3" name="Google Shape;513;p5"/>
          <p:cNvGrpSpPr/>
          <p:nvPr/>
        </p:nvGrpSpPr>
        <p:grpSpPr>
          <a:xfrm>
            <a:off x="370412" y="812548"/>
            <a:ext cx="445084" cy="445770"/>
            <a:chOff x="7512049" y="977900"/>
            <a:chExt cx="4121150" cy="4127500"/>
          </a:xfrm>
        </p:grpSpPr>
        <p:sp>
          <p:nvSpPr>
            <p:cNvPr id="514" name="Google Shape;514;p5"/>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345187" y="215396"/>
            <a:ext cx="506294" cy="294971"/>
            <a:chOff x="4376200" y="2476500"/>
            <a:chExt cx="2190750" cy="1276350"/>
          </a:xfrm>
        </p:grpSpPr>
        <p:sp>
          <p:nvSpPr>
            <p:cNvPr id="543" name="Google Shape;543;p5"/>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45"/>
        <p:cNvGrpSpPr/>
        <p:nvPr/>
      </p:nvGrpSpPr>
      <p:grpSpPr>
        <a:xfrm>
          <a:off x="0" y="0"/>
          <a:ext cx="0" cy="0"/>
          <a:chOff x="0" y="0"/>
          <a:chExt cx="0" cy="0"/>
        </a:xfrm>
      </p:grpSpPr>
      <p:sp>
        <p:nvSpPr>
          <p:cNvPr id="546" name="Google Shape;546;p6"/>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47" name="Google Shape;547;p6"/>
          <p:cNvSpPr txBox="1">
            <a:spLocks noGrp="1"/>
          </p:cNvSpPr>
          <p:nvPr>
            <p:ph type="body" idx="1"/>
          </p:nvPr>
        </p:nvSpPr>
        <p:spPr>
          <a:xfrm>
            <a:off x="1315487"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8" name="Google Shape;548;p6"/>
          <p:cNvSpPr txBox="1">
            <a:spLocks noGrp="1"/>
          </p:cNvSpPr>
          <p:nvPr>
            <p:ph type="body" idx="2"/>
          </p:nvPr>
        </p:nvSpPr>
        <p:spPr>
          <a:xfrm>
            <a:off x="4667184"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9" name="Google Shape;549;p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50" name="Google Shape;550;p6"/>
          <p:cNvGrpSpPr/>
          <p:nvPr/>
        </p:nvGrpSpPr>
        <p:grpSpPr>
          <a:xfrm>
            <a:off x="8116071" y="3579918"/>
            <a:ext cx="571209" cy="571209"/>
            <a:chOff x="1911350" y="374650"/>
            <a:chExt cx="1739900" cy="1739900"/>
          </a:xfrm>
        </p:grpSpPr>
        <p:sp>
          <p:nvSpPr>
            <p:cNvPr id="551" name="Google Shape;551;p6"/>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8" name="Google Shape;558;p6"/>
          <p:cNvGrpSpPr/>
          <p:nvPr/>
        </p:nvGrpSpPr>
        <p:grpSpPr>
          <a:xfrm>
            <a:off x="370412" y="812548"/>
            <a:ext cx="445084" cy="445770"/>
            <a:chOff x="7512049" y="977900"/>
            <a:chExt cx="4121150" cy="4127500"/>
          </a:xfrm>
        </p:grpSpPr>
        <p:sp>
          <p:nvSpPr>
            <p:cNvPr id="559" name="Google Shape;559;p6"/>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345187" y="215396"/>
            <a:ext cx="506294" cy="294971"/>
            <a:chOff x="4376200" y="2476500"/>
            <a:chExt cx="2190750" cy="1276350"/>
          </a:xfrm>
        </p:grpSpPr>
        <p:sp>
          <p:nvSpPr>
            <p:cNvPr id="588" name="Google Shape;588;p6"/>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90"/>
        <p:cNvGrpSpPr/>
        <p:nvPr/>
      </p:nvGrpSpPr>
      <p:grpSpPr>
        <a:xfrm>
          <a:off x="0" y="0"/>
          <a:ext cx="0" cy="0"/>
          <a:chOff x="0" y="0"/>
          <a:chExt cx="0" cy="0"/>
        </a:xfrm>
      </p:grpSpPr>
      <p:sp>
        <p:nvSpPr>
          <p:cNvPr id="591" name="Google Shape;591;p7"/>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2" name="Google Shape;592;p7"/>
          <p:cNvSpPr txBox="1">
            <a:spLocks noGrp="1"/>
          </p:cNvSpPr>
          <p:nvPr>
            <p:ph type="body" idx="1"/>
          </p:nvPr>
        </p:nvSpPr>
        <p:spPr>
          <a:xfrm>
            <a:off x="1315475"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3" name="Google Shape;593;p7"/>
          <p:cNvSpPr txBox="1">
            <a:spLocks noGrp="1"/>
          </p:cNvSpPr>
          <p:nvPr>
            <p:ph type="body" idx="2"/>
          </p:nvPr>
        </p:nvSpPr>
        <p:spPr>
          <a:xfrm>
            <a:off x="3500604"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4" name="Google Shape;594;p7"/>
          <p:cNvSpPr txBox="1">
            <a:spLocks noGrp="1"/>
          </p:cNvSpPr>
          <p:nvPr>
            <p:ph type="body" idx="3"/>
          </p:nvPr>
        </p:nvSpPr>
        <p:spPr>
          <a:xfrm>
            <a:off x="5685733"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5" name="Google Shape;595;p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96" name="Google Shape;596;p7"/>
          <p:cNvGrpSpPr/>
          <p:nvPr/>
        </p:nvGrpSpPr>
        <p:grpSpPr>
          <a:xfrm>
            <a:off x="8116071" y="3579918"/>
            <a:ext cx="571209" cy="571209"/>
            <a:chOff x="1911350" y="374650"/>
            <a:chExt cx="1739900" cy="1739900"/>
          </a:xfrm>
        </p:grpSpPr>
        <p:sp>
          <p:nvSpPr>
            <p:cNvPr id="597" name="Google Shape;597;p7"/>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8" name="Google Shape;598;p7"/>
            <p:cNvGrpSpPr/>
            <p:nvPr/>
          </p:nvGrpSpPr>
          <p:grpSpPr>
            <a:xfrm>
              <a:off x="1911350" y="534943"/>
              <a:ext cx="1733550" cy="1506282"/>
              <a:chOff x="1911350" y="534943"/>
              <a:chExt cx="1733550" cy="1506282"/>
            </a:xfrm>
          </p:grpSpPr>
          <p:sp>
            <p:nvSpPr>
              <p:cNvPr id="599" name="Google Shape;599;p7"/>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7"/>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7"/>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7"/>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7"/>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4" name="Google Shape;604;p7"/>
          <p:cNvGrpSpPr/>
          <p:nvPr/>
        </p:nvGrpSpPr>
        <p:grpSpPr>
          <a:xfrm>
            <a:off x="370412" y="812548"/>
            <a:ext cx="445084" cy="445770"/>
            <a:chOff x="7512049" y="977900"/>
            <a:chExt cx="4121150" cy="4127500"/>
          </a:xfrm>
        </p:grpSpPr>
        <p:sp>
          <p:nvSpPr>
            <p:cNvPr id="605" name="Google Shape;605;p7"/>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6" name="Google Shape;606;p7"/>
            <p:cNvGrpSpPr/>
            <p:nvPr/>
          </p:nvGrpSpPr>
          <p:grpSpPr>
            <a:xfrm>
              <a:off x="7782261" y="986828"/>
              <a:ext cx="3509633" cy="3805633"/>
              <a:chOff x="7782261" y="986828"/>
              <a:chExt cx="3509633" cy="3805633"/>
            </a:xfrm>
          </p:grpSpPr>
          <p:sp>
            <p:nvSpPr>
              <p:cNvPr id="607" name="Google Shape;607;p7"/>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7"/>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7"/>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7"/>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7"/>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7"/>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7"/>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7"/>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7"/>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7"/>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7"/>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7"/>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7"/>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7"/>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7"/>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7"/>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7"/>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7"/>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7"/>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7"/>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7"/>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7"/>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7"/>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7"/>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7"/>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7"/>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3" name="Google Shape;633;p7"/>
          <p:cNvGrpSpPr/>
          <p:nvPr/>
        </p:nvGrpSpPr>
        <p:grpSpPr>
          <a:xfrm rot="-907479">
            <a:off x="1345187" y="215396"/>
            <a:ext cx="506294" cy="294971"/>
            <a:chOff x="4376200" y="2476500"/>
            <a:chExt cx="2190750" cy="1276350"/>
          </a:xfrm>
        </p:grpSpPr>
        <p:sp>
          <p:nvSpPr>
            <p:cNvPr id="634" name="Google Shape;634;p7"/>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7"/>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6"/>
        <p:cNvGrpSpPr/>
        <p:nvPr/>
      </p:nvGrpSpPr>
      <p:grpSpPr>
        <a:xfrm>
          <a:off x="0" y="0"/>
          <a:ext cx="0" cy="0"/>
          <a:chOff x="0" y="0"/>
          <a:chExt cx="0" cy="0"/>
        </a:xfrm>
      </p:grpSpPr>
      <p:sp>
        <p:nvSpPr>
          <p:cNvPr id="637" name="Google Shape;637;p8"/>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38" name="Google Shape;638;p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39" name="Google Shape;639;p8"/>
          <p:cNvGrpSpPr/>
          <p:nvPr/>
        </p:nvGrpSpPr>
        <p:grpSpPr>
          <a:xfrm>
            <a:off x="8116071" y="3579918"/>
            <a:ext cx="571209" cy="571209"/>
            <a:chOff x="1911350" y="374650"/>
            <a:chExt cx="1739900" cy="1739900"/>
          </a:xfrm>
        </p:grpSpPr>
        <p:sp>
          <p:nvSpPr>
            <p:cNvPr id="640" name="Google Shape;640;p8"/>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1" name="Google Shape;641;p8"/>
            <p:cNvGrpSpPr/>
            <p:nvPr/>
          </p:nvGrpSpPr>
          <p:grpSpPr>
            <a:xfrm>
              <a:off x="1911350" y="534943"/>
              <a:ext cx="1733550" cy="1506282"/>
              <a:chOff x="1911350" y="534943"/>
              <a:chExt cx="1733550" cy="1506282"/>
            </a:xfrm>
          </p:grpSpPr>
          <p:sp>
            <p:nvSpPr>
              <p:cNvPr id="642" name="Google Shape;642;p8"/>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8"/>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8"/>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8"/>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8"/>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7" name="Google Shape;647;p8"/>
          <p:cNvGrpSpPr/>
          <p:nvPr/>
        </p:nvGrpSpPr>
        <p:grpSpPr>
          <a:xfrm>
            <a:off x="370412" y="812548"/>
            <a:ext cx="445084" cy="445770"/>
            <a:chOff x="7512049" y="977900"/>
            <a:chExt cx="4121150" cy="4127500"/>
          </a:xfrm>
        </p:grpSpPr>
        <p:sp>
          <p:nvSpPr>
            <p:cNvPr id="648" name="Google Shape;648;p8"/>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9" name="Google Shape;649;p8"/>
            <p:cNvGrpSpPr/>
            <p:nvPr/>
          </p:nvGrpSpPr>
          <p:grpSpPr>
            <a:xfrm>
              <a:off x="7782261" y="986828"/>
              <a:ext cx="3509633" cy="3805633"/>
              <a:chOff x="7782261" y="986828"/>
              <a:chExt cx="3509633" cy="3805633"/>
            </a:xfrm>
          </p:grpSpPr>
          <p:sp>
            <p:nvSpPr>
              <p:cNvPr id="650" name="Google Shape;650;p8"/>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8"/>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8"/>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8"/>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8"/>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8"/>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8"/>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8"/>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8"/>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8"/>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8"/>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8"/>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8"/>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8"/>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8"/>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8"/>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8"/>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8"/>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8"/>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8"/>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8"/>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8"/>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8"/>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8"/>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8"/>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8"/>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76" name="Google Shape;676;p8"/>
          <p:cNvGrpSpPr/>
          <p:nvPr/>
        </p:nvGrpSpPr>
        <p:grpSpPr>
          <a:xfrm rot="-907479">
            <a:off x="1345187" y="215396"/>
            <a:ext cx="506294" cy="294971"/>
            <a:chOff x="4376200" y="2476500"/>
            <a:chExt cx="2190750" cy="1276350"/>
          </a:xfrm>
        </p:grpSpPr>
        <p:sp>
          <p:nvSpPr>
            <p:cNvPr id="677" name="Google Shape;677;p8"/>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8"/>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9"/>
        <p:cNvGrpSpPr/>
        <p:nvPr/>
      </p:nvGrpSpPr>
      <p:grpSpPr>
        <a:xfrm>
          <a:off x="0" y="0"/>
          <a:ext cx="0" cy="0"/>
          <a:chOff x="0" y="0"/>
          <a:chExt cx="0" cy="0"/>
        </a:xfrm>
      </p:grpSpPr>
      <p:sp>
        <p:nvSpPr>
          <p:cNvPr id="680" name="Google Shape;680;p9"/>
          <p:cNvSpPr txBox="1">
            <a:spLocks noGrp="1"/>
          </p:cNvSpPr>
          <p:nvPr>
            <p:ph type="body" idx="1"/>
          </p:nvPr>
        </p:nvSpPr>
        <p:spPr>
          <a:xfrm>
            <a:off x="1487475" y="3949100"/>
            <a:ext cx="6168900" cy="519600"/>
          </a:xfrm>
          <a:prstGeom prst="rect">
            <a:avLst/>
          </a:prstGeom>
        </p:spPr>
        <p:txBody>
          <a:bodyPr spcFirstLastPara="1" wrap="square" lIns="0" tIns="0" rIns="0" bIns="0" anchor="t" anchorCtr="0">
            <a:noAutofit/>
          </a:bodyPr>
          <a:lstStyle>
            <a:lvl1pPr marL="457200" lvl="0" indent="-228600" algn="ctr">
              <a:spcBef>
                <a:spcPts val="360"/>
              </a:spcBef>
              <a:spcAft>
                <a:spcPts val="0"/>
              </a:spcAft>
              <a:buSzPts val="1800"/>
              <a:buNone/>
              <a:defRPr sz="1800"/>
            </a:lvl1pPr>
          </a:lstStyle>
          <a:p>
            <a:endParaRPr/>
          </a:p>
        </p:txBody>
      </p:sp>
      <p:sp>
        <p:nvSpPr>
          <p:cNvPr id="681" name="Google Shape;681;p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82" name="Google Shape;682;p9"/>
          <p:cNvSpPr/>
          <p:nvPr/>
        </p:nvSpPr>
        <p:spPr>
          <a:xfrm>
            <a:off x="1116000" y="556563"/>
            <a:ext cx="6912000" cy="3411600"/>
          </a:xfrm>
          <a:prstGeom prst="roundRect">
            <a:avLst>
              <a:gd name="adj" fmla="val 1858"/>
            </a:avLst>
          </a:prstGeom>
          <a:solidFill>
            <a:schemeClr val="lt2"/>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3"/>
        <p:cNvGrpSpPr/>
        <p:nvPr/>
      </p:nvGrpSpPr>
      <p:grpSpPr>
        <a:xfrm>
          <a:off x="0" y="0"/>
          <a:ext cx="0" cy="0"/>
          <a:chOff x="0" y="0"/>
          <a:chExt cx="0" cy="0"/>
        </a:xfrm>
      </p:grpSpPr>
      <p:sp>
        <p:nvSpPr>
          <p:cNvPr id="684" name="Google Shape;684;p1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008391"/>
            </a:gs>
            <a:gs pos="27000">
              <a:srgbClr val="0F264C"/>
            </a:gs>
            <a:gs pos="71000">
              <a:srgbClr val="251047"/>
            </a:gs>
            <a:gs pos="100000">
              <a:srgbClr val="7D2A99"/>
            </a:gs>
          </a:gsLst>
          <a:lin ang="8100019" scaled="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34983" y="23463"/>
            <a:ext cx="8836892" cy="5105957"/>
            <a:chOff x="179953" y="31280"/>
            <a:chExt cx="11780952" cy="6807035"/>
          </a:xfrm>
        </p:grpSpPr>
        <p:sp>
          <p:nvSpPr>
            <p:cNvPr id="7" name="Google Shape;7;p1"/>
            <p:cNvSpPr/>
            <p:nvPr/>
          </p:nvSpPr>
          <p:spPr>
            <a:xfrm>
              <a:off x="1068794" y="4664468"/>
              <a:ext cx="38100" cy="38100"/>
            </a:xfrm>
            <a:custGeom>
              <a:avLst/>
              <a:gdLst/>
              <a:ahLst/>
              <a:cxnLst/>
              <a:rect l="l" t="t" r="r" b="b"/>
              <a:pathLst>
                <a:path w="38100" h="38100" extrusionOk="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avLst/>
              <a:gdLst/>
              <a:ahLst/>
              <a:cxnLst/>
              <a:rect l="l" t="t" r="r" b="b"/>
              <a:pathLst>
                <a:path w="50800" h="50800" extrusionOk="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avLst/>
              <a:gdLst/>
              <a:ahLst/>
              <a:cxnLst/>
              <a:rect l="l" t="t" r="r" b="b"/>
              <a:pathLst>
                <a:path w="12700" h="12700" extrusionOk="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avLst/>
              <a:gdLst/>
              <a:ahLst/>
              <a:cxnLst/>
              <a:rect l="l" t="t" r="r" b="b"/>
              <a:pathLst>
                <a:path w="31750" h="31750" extrusionOk="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avLst/>
              <a:gdLst/>
              <a:ahLst/>
              <a:cxnLst/>
              <a:rect l="l" t="t" r="r" b="b"/>
              <a:pathLst>
                <a:path w="6350" h="6350" extrusionOk="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avLst/>
              <a:gdLst/>
              <a:ahLst/>
              <a:cxnLst/>
              <a:rect l="l" t="t" r="r" b="b"/>
              <a:pathLst>
                <a:path w="19050" h="19050" extrusionOk="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avLst/>
              <a:gdLst/>
              <a:ahLst/>
              <a:cxnLst/>
              <a:rect l="l" t="t" r="r" b="b"/>
              <a:pathLst>
                <a:path w="38100" h="38100" extrusionOk="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avLst/>
              <a:gdLst/>
              <a:ahLst/>
              <a:cxnLst/>
              <a:rect l="l" t="t" r="r" b="b"/>
              <a:pathLst>
                <a:path w="19050" h="19050" extrusionOk="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avLst/>
              <a:gdLst/>
              <a:ahLst/>
              <a:cxnLst/>
              <a:rect l="l" t="t" r="r" b="b"/>
              <a:pathLst>
                <a:path w="57150" h="57150" extrusionOk="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avLst/>
              <a:gdLst/>
              <a:ahLst/>
              <a:cxnLst/>
              <a:rect l="l" t="t" r="r" b="b"/>
              <a:pathLst>
                <a:path w="38100" h="38100" extrusionOk="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avLst/>
              <a:gdLst/>
              <a:ahLst/>
              <a:cxnLst/>
              <a:rect l="l" t="t" r="r" b="b"/>
              <a:pathLst>
                <a:path w="31750" h="31750" extrusionOk="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avLst/>
              <a:gdLst/>
              <a:ahLst/>
              <a:cxnLst/>
              <a:rect l="l" t="t" r="r" b="b"/>
              <a:pathLst>
                <a:path w="25400" h="25400" extrusionOk="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avLst/>
              <a:gdLst/>
              <a:ahLst/>
              <a:cxnLst/>
              <a:rect l="l" t="t" r="r" b="b"/>
              <a:pathLst>
                <a:path w="57150" h="57150" extrusionOk="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avLst/>
              <a:gdLst/>
              <a:ahLst/>
              <a:cxnLst/>
              <a:rect l="l" t="t" r="r" b="b"/>
              <a:pathLst>
                <a:path w="38100" h="38100" extrusionOk="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avLst/>
              <a:gdLst/>
              <a:ahLst/>
              <a:cxnLst/>
              <a:rect l="l" t="t" r="r" b="b"/>
              <a:pathLst>
                <a:path w="31750" h="31750" extrusionOk="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avLst/>
              <a:gdLst/>
              <a:ahLst/>
              <a:cxnLst/>
              <a:rect l="l" t="t" r="r" b="b"/>
              <a:pathLst>
                <a:path w="44450" h="44450" extrusionOk="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avLst/>
              <a:gdLst/>
              <a:ahLst/>
              <a:cxnLst/>
              <a:rect l="l" t="t" r="r" b="b"/>
              <a:pathLst>
                <a:path w="19050" h="19050" extrusionOk="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avLst/>
              <a:gdLst/>
              <a:ahLst/>
              <a:cxnLst/>
              <a:rect l="l" t="t" r="r" b="b"/>
              <a:pathLst>
                <a:path w="25400" h="25400" extrusionOk="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avLst/>
              <a:gdLst/>
              <a:ahLst/>
              <a:cxnLst/>
              <a:rect l="l" t="t" r="r" b="b"/>
              <a:pathLst>
                <a:path w="6350" h="6350" extrusionOk="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avLst/>
              <a:gdLst/>
              <a:ahLst/>
              <a:cxnLst/>
              <a:rect l="l" t="t" r="r" b="b"/>
              <a:pathLst>
                <a:path w="19050" h="19050" extrusionOk="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avLst/>
              <a:gdLst/>
              <a:ahLst/>
              <a:cxnLst/>
              <a:rect l="l" t="t" r="r" b="b"/>
              <a:pathLst>
                <a:path w="38100" h="38100" extrusionOk="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avLst/>
              <a:gdLst/>
              <a:ahLst/>
              <a:cxnLst/>
              <a:rect l="l" t="t" r="r" b="b"/>
              <a:pathLst>
                <a:path w="63500" h="63500" extrusionOk="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avLst/>
              <a:gdLst/>
              <a:ahLst/>
              <a:cxnLst/>
              <a:rect l="l" t="t" r="r" b="b"/>
              <a:pathLst>
                <a:path w="31750" h="31750" extrusionOk="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avLst/>
              <a:gdLst/>
              <a:ahLst/>
              <a:cxnLst/>
              <a:rect l="l" t="t" r="r" b="b"/>
              <a:pathLst>
                <a:path w="25400" h="25400" extrusionOk="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avLst/>
              <a:gdLst/>
              <a:ahLst/>
              <a:cxnLst/>
              <a:rect l="l" t="t" r="r" b="b"/>
              <a:pathLst>
                <a:path w="25400" h="25400" extrusionOk="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avLst/>
              <a:gdLst/>
              <a:ahLst/>
              <a:cxnLst/>
              <a:rect l="l" t="t" r="r" b="b"/>
              <a:pathLst>
                <a:path w="44450" h="44450" extrusionOk="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avLst/>
              <a:gdLst/>
              <a:ahLst/>
              <a:cxnLst/>
              <a:rect l="l" t="t" r="r" b="b"/>
              <a:pathLst>
                <a:path w="19050" h="19050" extrusionOk="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avLst/>
              <a:gdLst/>
              <a:ahLst/>
              <a:cxnLst/>
              <a:rect l="l" t="t" r="r" b="b"/>
              <a:pathLst>
                <a:path w="31750" h="31750" extrusionOk="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avLst/>
              <a:gdLst/>
              <a:ahLst/>
              <a:cxnLst/>
              <a:rect l="l" t="t" r="r" b="b"/>
              <a:pathLst>
                <a:path w="44450" h="44450" extrusionOk="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avLst/>
              <a:gdLst/>
              <a:ahLst/>
              <a:cxnLst/>
              <a:rect l="l" t="t" r="r" b="b"/>
              <a:pathLst>
                <a:path w="63500" h="63500" extrusionOk="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avLst/>
              <a:gdLst/>
              <a:ahLst/>
              <a:cxnLst/>
              <a:rect l="l" t="t" r="r" b="b"/>
              <a:pathLst>
                <a:path w="38100" h="38100" extrusionOk="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avLst/>
              <a:gdLst/>
              <a:ahLst/>
              <a:cxnLst/>
              <a:rect l="l" t="t" r="r" b="b"/>
              <a:pathLst>
                <a:path w="50800" h="50800" extrusionOk="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avLst/>
              <a:gdLst/>
              <a:ahLst/>
              <a:cxnLst/>
              <a:rect l="l" t="t" r="r" b="b"/>
              <a:pathLst>
                <a:path w="31750" h="31750" extrusionOk="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avLst/>
              <a:gdLst/>
              <a:ahLst/>
              <a:cxnLst/>
              <a:rect l="l" t="t" r="r" b="b"/>
              <a:pathLst>
                <a:path w="25400" h="25400" extrusionOk="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avLst/>
              <a:gdLst/>
              <a:ahLst/>
              <a:cxnLst/>
              <a:rect l="l" t="t" r="r" b="b"/>
              <a:pathLst>
                <a:path w="50800" h="50800" extrusionOk="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avLst/>
              <a:gdLst/>
              <a:ahLst/>
              <a:cxnLst/>
              <a:rect l="l" t="t" r="r" b="b"/>
              <a:pathLst>
                <a:path w="12700" h="12700" extrusionOk="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avLst/>
              <a:gdLst/>
              <a:ahLst/>
              <a:cxnLst/>
              <a:rect l="l" t="t" r="r" b="b"/>
              <a:pathLst>
                <a:path w="63500" h="63500" extrusionOk="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avLst/>
              <a:gdLst/>
              <a:ahLst/>
              <a:cxnLst/>
              <a:rect l="l" t="t" r="r" b="b"/>
              <a:pathLst>
                <a:path w="57150" h="57150" extrusionOk="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avLst/>
              <a:gdLst/>
              <a:ahLst/>
              <a:cxnLst/>
              <a:rect l="l" t="t" r="r" b="b"/>
              <a:pathLst>
                <a:path w="25400" h="25400" extrusionOk="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avLst/>
              <a:gdLst/>
              <a:ahLst/>
              <a:cxnLst/>
              <a:rect l="l" t="t" r="r" b="b"/>
              <a:pathLst>
                <a:path w="31750" h="31750" extrusionOk="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avLst/>
              <a:gdLst/>
              <a:ahLst/>
              <a:cxnLst/>
              <a:rect l="l" t="t" r="r" b="b"/>
              <a:pathLst>
                <a:path w="57150" h="57150" extrusionOk="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avLst/>
              <a:gdLst/>
              <a:ahLst/>
              <a:cxnLst/>
              <a:rect l="l" t="t" r="r" b="b"/>
              <a:pathLst>
                <a:path w="38100" h="38100" extrusionOk="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avLst/>
              <a:gdLst/>
              <a:ahLst/>
              <a:cxnLst/>
              <a:rect l="l" t="t" r="r" b="b"/>
              <a:pathLst>
                <a:path w="50800" h="50800" extrusionOk="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avLst/>
              <a:gdLst/>
              <a:ahLst/>
              <a:cxnLst/>
              <a:rect l="l" t="t" r="r" b="b"/>
              <a:pathLst>
                <a:path w="38100" h="38100" extrusionOk="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avLst/>
              <a:gdLst/>
              <a:ahLst/>
              <a:cxnLst/>
              <a:rect l="l" t="t" r="r" b="b"/>
              <a:pathLst>
                <a:path w="25400" h="25400" extrusionOk="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avLst/>
              <a:gdLst/>
              <a:ahLst/>
              <a:cxnLst/>
              <a:rect l="l" t="t" r="r" b="b"/>
              <a:pathLst>
                <a:path w="44450" h="44450" extrusionOk="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avLst/>
              <a:gdLst/>
              <a:ahLst/>
              <a:cxnLst/>
              <a:rect l="l" t="t" r="r" b="b"/>
              <a:pathLst>
                <a:path w="50800" h="50800" extrusionOk="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avLst/>
              <a:gdLst/>
              <a:ahLst/>
              <a:cxnLst/>
              <a:rect l="l" t="t" r="r" b="b"/>
              <a:pathLst>
                <a:path w="19050" h="19050" extrusionOk="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avLst/>
              <a:gdLst/>
              <a:ahLst/>
              <a:cxnLst/>
              <a:rect l="l" t="t" r="r" b="b"/>
              <a:pathLst>
                <a:path w="25400" h="25400" extrusionOk="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avLst/>
              <a:gdLst/>
              <a:ahLst/>
              <a:cxnLst/>
              <a:rect l="l" t="t" r="r" b="b"/>
              <a:pathLst>
                <a:path w="57150" h="57150" extrusionOk="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avLst/>
              <a:gdLst/>
              <a:ahLst/>
              <a:cxnLst/>
              <a:rect l="l" t="t" r="r" b="b"/>
              <a:pathLst>
                <a:path w="44450" h="44450" extrusionOk="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avLst/>
              <a:gdLst/>
              <a:ahLst/>
              <a:cxnLst/>
              <a:rect l="l" t="t" r="r" b="b"/>
              <a:pathLst>
                <a:path w="25400" h="25400" extrusionOk="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avLst/>
              <a:gdLst/>
              <a:ahLst/>
              <a:cxnLst/>
              <a:rect l="l" t="t" r="r" b="b"/>
              <a:pathLst>
                <a:path w="38100" h="38100" extrusionOk="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avLst/>
              <a:gdLst/>
              <a:ahLst/>
              <a:cxnLst/>
              <a:rect l="l" t="t" r="r" b="b"/>
              <a:pathLst>
                <a:path w="25400" h="25400" extrusionOk="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avLst/>
              <a:gdLst/>
              <a:ahLst/>
              <a:cxnLst/>
              <a:rect l="l" t="t" r="r" b="b"/>
              <a:pathLst>
                <a:path w="38100" h="38100" extrusionOk="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avLst/>
              <a:gdLst/>
              <a:ahLst/>
              <a:cxnLst/>
              <a:rect l="l" t="t" r="r" b="b"/>
              <a:pathLst>
                <a:path w="50800" h="50800" extrusionOk="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avLst/>
              <a:gdLst/>
              <a:ahLst/>
              <a:cxnLst/>
              <a:rect l="l" t="t" r="r" b="b"/>
              <a:pathLst>
                <a:path w="19050" h="19050" extrusionOk="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avLst/>
              <a:gdLst/>
              <a:ahLst/>
              <a:cxnLst/>
              <a:rect l="l" t="t" r="r" b="b"/>
              <a:pathLst>
                <a:path w="38100" h="38100" extrusionOk="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avLst/>
              <a:gdLst/>
              <a:ahLst/>
              <a:cxnLst/>
              <a:rect l="l" t="t" r="r" b="b"/>
              <a:pathLst>
                <a:path w="31750" h="31750" extrusionOk="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avLst/>
              <a:gdLst/>
              <a:ahLst/>
              <a:cxnLst/>
              <a:rect l="l" t="t" r="r" b="b"/>
              <a:pathLst>
                <a:path w="38100" h="38100" extrusionOk="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avLst/>
              <a:gdLst/>
              <a:ahLst/>
              <a:cxnLst/>
              <a:rect l="l" t="t" r="r" b="b"/>
              <a:pathLst>
                <a:path w="50800" h="50800" extrusionOk="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avLst/>
              <a:gdLst/>
              <a:ahLst/>
              <a:cxnLst/>
              <a:rect l="l" t="t" r="r" b="b"/>
              <a:pathLst>
                <a:path w="25400" h="25400" extrusionOk="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avLst/>
              <a:gdLst/>
              <a:ahLst/>
              <a:cxnLst/>
              <a:rect l="l" t="t" r="r" b="b"/>
              <a:pathLst>
                <a:path w="19050" h="19050" extrusionOk="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avLst/>
              <a:gdLst/>
              <a:ahLst/>
              <a:cxnLst/>
              <a:rect l="l" t="t" r="r" b="b"/>
              <a:pathLst>
                <a:path w="50800" h="50800" extrusionOk="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avLst/>
              <a:gdLst/>
              <a:ahLst/>
              <a:cxnLst/>
              <a:rect l="l" t="t" r="r" b="b"/>
              <a:pathLst>
                <a:path w="63500" h="63500" extrusionOk="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avLst/>
              <a:gdLst/>
              <a:ahLst/>
              <a:cxnLst/>
              <a:rect l="l" t="t" r="r" b="b"/>
              <a:pathLst>
                <a:path w="57150" h="57150" extrusionOk="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avLst/>
              <a:gdLst/>
              <a:ahLst/>
              <a:cxnLst/>
              <a:rect l="l" t="t" r="r" b="b"/>
              <a:pathLst>
                <a:path w="31750" h="31750" extrusionOk="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avLst/>
              <a:gdLst/>
              <a:ahLst/>
              <a:cxnLst/>
              <a:rect l="l" t="t" r="r" b="b"/>
              <a:pathLst>
                <a:path w="63500" h="63500" extrusionOk="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avLst/>
              <a:gdLst/>
              <a:ahLst/>
              <a:cxnLst/>
              <a:rect l="l" t="t" r="r" b="b"/>
              <a:pathLst>
                <a:path w="19050" h="19050" extrusionOk="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avLst/>
              <a:gdLst/>
              <a:ahLst/>
              <a:cxnLst/>
              <a:rect l="l" t="t" r="r" b="b"/>
              <a:pathLst>
                <a:path w="50800" h="50800" extrusionOk="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avLst/>
              <a:gdLst/>
              <a:ahLst/>
              <a:cxnLst/>
              <a:rect l="l" t="t" r="r" b="b"/>
              <a:pathLst>
                <a:path w="38100" h="38100" extrusionOk="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avLst/>
              <a:gdLst/>
              <a:ahLst/>
              <a:cxnLst/>
              <a:rect l="l" t="t" r="r" b="b"/>
              <a:pathLst>
                <a:path w="50800" h="50800" extrusionOk="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avLst/>
              <a:gdLst/>
              <a:ahLst/>
              <a:cxnLst/>
              <a:rect l="l" t="t" r="r" b="b"/>
              <a:pathLst>
                <a:path w="63500" h="63500" extrusionOk="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avLst/>
              <a:gdLst/>
              <a:ahLst/>
              <a:cxnLst/>
              <a:rect l="l" t="t" r="r" b="b"/>
              <a:pathLst>
                <a:path w="44450" h="44450" extrusionOk="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avLst/>
              <a:gdLst/>
              <a:ahLst/>
              <a:cxnLst/>
              <a:rect l="l" t="t" r="r" b="b"/>
              <a:pathLst>
                <a:path w="38100" h="38100" extrusionOk="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avLst/>
              <a:gdLst/>
              <a:ahLst/>
              <a:cxnLst/>
              <a:rect l="l" t="t" r="r" b="b"/>
              <a:pathLst>
                <a:path w="50800" h="50800" extrusionOk="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avLst/>
              <a:gdLst/>
              <a:ahLst/>
              <a:cxnLst/>
              <a:rect l="l" t="t" r="r" b="b"/>
              <a:pathLst>
                <a:path w="44450" h="44450" extrusionOk="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avLst/>
              <a:gdLst/>
              <a:ahLst/>
              <a:cxnLst/>
              <a:rect l="l" t="t" r="r" b="b"/>
              <a:pathLst>
                <a:path w="57150" h="57150" extrusionOk="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avLst/>
              <a:gdLst/>
              <a:ahLst/>
              <a:cxnLst/>
              <a:rect l="l" t="t" r="r" b="b"/>
              <a:pathLst>
                <a:path w="38100" h="38100" extrusionOk="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avLst/>
              <a:gdLst/>
              <a:ahLst/>
              <a:cxnLst/>
              <a:rect l="l" t="t" r="r" b="b"/>
              <a:pathLst>
                <a:path w="57150" h="57150" extrusionOk="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avLst/>
              <a:gdLst/>
              <a:ahLst/>
              <a:cxnLst/>
              <a:rect l="l" t="t" r="r" b="b"/>
              <a:pathLst>
                <a:path w="38100" h="38100" extrusionOk="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avLst/>
              <a:gdLst/>
              <a:ahLst/>
              <a:cxnLst/>
              <a:rect l="l" t="t" r="r" b="b"/>
              <a:pathLst>
                <a:path w="50800" h="50800" extrusionOk="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avLst/>
              <a:gdLst/>
              <a:ahLst/>
              <a:cxnLst/>
              <a:rect l="l" t="t" r="r" b="b"/>
              <a:pathLst>
                <a:path w="19050" h="19050" extrusionOk="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avLst/>
              <a:gdLst/>
              <a:ahLst/>
              <a:cxnLst/>
              <a:rect l="l" t="t" r="r" b="b"/>
              <a:pathLst>
                <a:path w="25400" h="25400" extrusionOk="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avLst/>
              <a:gdLst/>
              <a:ahLst/>
              <a:cxnLst/>
              <a:rect l="l" t="t" r="r" b="b"/>
              <a:pathLst>
                <a:path w="57150" h="57150" extrusionOk="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avLst/>
              <a:gdLst/>
              <a:ahLst/>
              <a:cxnLst/>
              <a:rect l="l" t="t" r="r" b="b"/>
              <a:pathLst>
                <a:path w="50800" h="50800" extrusionOk="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avLst/>
              <a:gdLst/>
              <a:ahLst/>
              <a:cxnLst/>
              <a:rect l="l" t="t" r="r" b="b"/>
              <a:pathLst>
                <a:path w="44450" h="44450" extrusionOk="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avLst/>
              <a:gdLst/>
              <a:ahLst/>
              <a:cxnLst/>
              <a:rect l="l" t="t" r="r" b="b"/>
              <a:pathLst>
                <a:path w="57150" h="57150" extrusionOk="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avLst/>
              <a:gdLst/>
              <a:ahLst/>
              <a:cxnLst/>
              <a:rect l="l" t="t" r="r" b="b"/>
              <a:pathLst>
                <a:path w="57150" h="57150" extrusionOk="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avLst/>
              <a:gdLst/>
              <a:ahLst/>
              <a:cxnLst/>
              <a:rect l="l" t="t" r="r" b="b"/>
              <a:pathLst>
                <a:path w="31750" h="31750" extrusionOk="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avLst/>
              <a:gdLst/>
              <a:ahLst/>
              <a:cxnLst/>
              <a:rect l="l" t="t" r="r" b="b"/>
              <a:pathLst>
                <a:path w="57150" h="57150" extrusionOk="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avLst/>
              <a:gdLst/>
              <a:ahLst/>
              <a:cxnLst/>
              <a:rect l="l" t="t" r="r" b="b"/>
              <a:pathLst>
                <a:path w="50800" h="50800" extrusionOk="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avLst/>
              <a:gdLst/>
              <a:ahLst/>
              <a:cxnLst/>
              <a:rect l="l" t="t" r="r" b="b"/>
              <a:pathLst>
                <a:path w="63500" h="63500" extrusionOk="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avLst/>
              <a:gdLst/>
              <a:ahLst/>
              <a:cxnLst/>
              <a:rect l="l" t="t" r="r" b="b"/>
              <a:pathLst>
                <a:path w="19050" h="19050" extrusionOk="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avLst/>
              <a:gdLst/>
              <a:ahLst/>
              <a:cxnLst/>
              <a:rect l="l" t="t" r="r" b="b"/>
              <a:pathLst>
                <a:path w="31750" h="31750" extrusionOk="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avLst/>
              <a:gdLst/>
              <a:ahLst/>
              <a:cxnLst/>
              <a:rect l="l" t="t" r="r" b="b"/>
              <a:pathLst>
                <a:path w="38100" h="38100" extrusionOk="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avLst/>
              <a:gdLst/>
              <a:ahLst/>
              <a:cxnLst/>
              <a:rect l="l" t="t" r="r" b="b"/>
              <a:pathLst>
                <a:path w="50800" h="50800" extrusionOk="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avLst/>
              <a:gdLst/>
              <a:ahLst/>
              <a:cxnLst/>
              <a:rect l="l" t="t" r="r" b="b"/>
              <a:pathLst>
                <a:path w="19050" h="19050" extrusionOk="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avLst/>
              <a:gdLst/>
              <a:ahLst/>
              <a:cxnLst/>
              <a:rect l="l" t="t" r="r" b="b"/>
              <a:pathLst>
                <a:path w="50800" h="50800" extrusionOk="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avLst/>
              <a:gdLst/>
              <a:ahLst/>
              <a:cxnLst/>
              <a:rect l="l" t="t" r="r" b="b"/>
              <a:pathLst>
                <a:path w="31750" h="31750" extrusionOk="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avLst/>
              <a:gdLst/>
              <a:ahLst/>
              <a:cxnLst/>
              <a:rect l="l" t="t" r="r" b="b"/>
              <a:pathLst>
                <a:path w="25400" h="25400" extrusionOk="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avLst/>
              <a:gdLst/>
              <a:ahLst/>
              <a:cxnLst/>
              <a:rect l="l" t="t" r="r" b="b"/>
              <a:pathLst>
                <a:path w="44450" h="44450" extrusionOk="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avLst/>
              <a:gdLst/>
              <a:ahLst/>
              <a:cxnLst/>
              <a:rect l="l" t="t" r="r" b="b"/>
              <a:pathLst>
                <a:path w="19050" h="19050" extrusionOk="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avLst/>
              <a:gdLst/>
              <a:ahLst/>
              <a:cxnLst/>
              <a:rect l="l" t="t" r="r" b="b"/>
              <a:pathLst>
                <a:path w="38100" h="38100" extrusionOk="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avLst/>
              <a:gdLst/>
              <a:ahLst/>
              <a:cxnLst/>
              <a:rect l="l" t="t" r="r" b="b"/>
              <a:pathLst>
                <a:path w="31750" h="31750" extrusionOk="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avLst/>
              <a:gdLst/>
              <a:ahLst/>
              <a:cxnLst/>
              <a:rect l="l" t="t" r="r" b="b"/>
              <a:pathLst>
                <a:path w="57150" h="57150" extrusionOk="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avLst/>
              <a:gdLst/>
              <a:ahLst/>
              <a:cxnLst/>
              <a:rect l="l" t="t" r="r" b="b"/>
              <a:pathLst>
                <a:path w="25400" h="31750" extrusionOk="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avLst/>
              <a:gdLst/>
              <a:ahLst/>
              <a:cxnLst/>
              <a:rect l="l" t="t" r="r" b="b"/>
              <a:pathLst>
                <a:path w="44450" h="44450" extrusionOk="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avLst/>
              <a:gdLst/>
              <a:ahLst/>
              <a:cxnLst/>
              <a:rect l="l" t="t" r="r" b="b"/>
              <a:pathLst>
                <a:path w="25400" h="25400" extrusionOk="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avLst/>
              <a:gdLst/>
              <a:ahLst/>
              <a:cxnLst/>
              <a:rect l="l" t="t" r="r" b="b"/>
              <a:pathLst>
                <a:path w="57150" h="57150" extrusionOk="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avLst/>
              <a:gdLst/>
              <a:ahLst/>
              <a:cxnLst/>
              <a:rect l="l" t="t" r="r" b="b"/>
              <a:pathLst>
                <a:path w="63500" h="63500" extrusionOk="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avLst/>
              <a:gdLst/>
              <a:ahLst/>
              <a:cxnLst/>
              <a:rect l="l" t="t" r="r" b="b"/>
              <a:pathLst>
                <a:path w="19050" h="19050" extrusionOk="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avLst/>
              <a:gdLst/>
              <a:ahLst/>
              <a:cxnLst/>
              <a:rect l="l" t="t" r="r" b="b"/>
              <a:pathLst>
                <a:path w="19050" h="19050" extrusionOk="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avLst/>
              <a:gdLst/>
              <a:ahLst/>
              <a:cxnLst/>
              <a:rect l="l" t="t" r="r" b="b"/>
              <a:pathLst>
                <a:path w="50800" h="50800" extrusionOk="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avLst/>
              <a:gdLst/>
              <a:ahLst/>
              <a:cxnLst/>
              <a:rect l="l" t="t" r="r" b="b"/>
              <a:pathLst>
                <a:path w="38100" h="38100" extrusionOk="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avLst/>
              <a:gdLst/>
              <a:ahLst/>
              <a:cxnLst/>
              <a:rect l="l" t="t" r="r" b="b"/>
              <a:pathLst>
                <a:path w="63500" h="63500" extrusionOk="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avLst/>
              <a:gdLst/>
              <a:ahLst/>
              <a:cxnLst/>
              <a:rect l="l" t="t" r="r" b="b"/>
              <a:pathLst>
                <a:path w="19050" h="19050" extrusionOk="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avLst/>
              <a:gdLst/>
              <a:ahLst/>
              <a:cxnLst/>
              <a:rect l="l" t="t" r="r" b="b"/>
              <a:pathLst>
                <a:path w="19050" h="19050" extrusionOk="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avLst/>
              <a:gdLst/>
              <a:ahLst/>
              <a:cxnLst/>
              <a:rect l="l" t="t" r="r" b="b"/>
              <a:pathLst>
                <a:path w="12700" h="12700" extrusionOk="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avLst/>
              <a:gdLst/>
              <a:ahLst/>
              <a:cxnLst/>
              <a:rect l="l" t="t" r="r" b="b"/>
              <a:pathLst>
                <a:path w="19050" h="19050" extrusionOk="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avLst/>
              <a:gdLst/>
              <a:ahLst/>
              <a:cxnLst/>
              <a:rect l="l" t="t" r="r" b="b"/>
              <a:pathLst>
                <a:path w="25400" h="25400" extrusionOk="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avLst/>
              <a:gdLst/>
              <a:ahLst/>
              <a:cxnLst/>
              <a:rect l="l" t="t" r="r" b="b"/>
              <a:pathLst>
                <a:path w="50800" h="50800" extrusionOk="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avLst/>
              <a:gdLst/>
              <a:ahLst/>
              <a:cxnLst/>
              <a:rect l="l" t="t" r="r" b="b"/>
              <a:pathLst>
                <a:path w="25400" h="25400" extrusionOk="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avLst/>
              <a:gdLst/>
              <a:ahLst/>
              <a:cxnLst/>
              <a:rect l="l" t="t" r="r" b="b"/>
              <a:pathLst>
                <a:path w="44450" h="44450" extrusionOk="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avLst/>
              <a:gdLst/>
              <a:ahLst/>
              <a:cxnLst/>
              <a:rect l="l" t="t" r="r" b="b"/>
              <a:pathLst>
                <a:path w="57150" h="57150" extrusionOk="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avLst/>
              <a:gdLst/>
              <a:ahLst/>
              <a:cxnLst/>
              <a:rect l="l" t="t" r="r" b="b"/>
              <a:pathLst>
                <a:path w="19050" h="19050" extrusionOk="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avLst/>
              <a:gdLst/>
              <a:ahLst/>
              <a:cxnLst/>
              <a:rect l="l" t="t" r="r" b="b"/>
              <a:pathLst>
                <a:path w="38100" h="38100" extrusionOk="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avLst/>
              <a:gdLst/>
              <a:ahLst/>
              <a:cxnLst/>
              <a:rect l="l" t="t" r="r" b="b"/>
              <a:pathLst>
                <a:path w="12700" h="12700" extrusionOk="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avLst/>
              <a:gdLst/>
              <a:ahLst/>
              <a:cxnLst/>
              <a:rect l="l" t="t" r="r" b="b"/>
              <a:pathLst>
                <a:path w="38100" h="38100" extrusionOk="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avLst/>
              <a:gdLst/>
              <a:ahLst/>
              <a:cxnLst/>
              <a:rect l="l" t="t" r="r" b="b"/>
              <a:pathLst>
                <a:path w="50800" h="50800" extrusionOk="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avLst/>
              <a:gdLst/>
              <a:ahLst/>
              <a:cxnLst/>
              <a:rect l="l" t="t" r="r" b="b"/>
              <a:pathLst>
                <a:path w="50800" h="50800" extrusionOk="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avLst/>
              <a:gdLst/>
              <a:ahLst/>
              <a:cxnLst/>
              <a:rect l="l" t="t" r="r" b="b"/>
              <a:pathLst>
                <a:path w="50800" h="50800" extrusionOk="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avLst/>
              <a:gdLst/>
              <a:ahLst/>
              <a:cxnLst/>
              <a:rect l="l" t="t" r="r" b="b"/>
              <a:pathLst>
                <a:path w="38100" h="38100" extrusionOk="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avLst/>
              <a:gdLst/>
              <a:ahLst/>
              <a:cxnLst/>
              <a:rect l="l" t="t" r="r" b="b"/>
              <a:pathLst>
                <a:path w="44450" h="44450" extrusionOk="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avLst/>
              <a:gdLst/>
              <a:ahLst/>
              <a:cxnLst/>
              <a:rect l="l" t="t" r="r" b="b"/>
              <a:pathLst>
                <a:path w="38100" h="38100" extrusionOk="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avLst/>
              <a:gdLst/>
              <a:ahLst/>
              <a:cxnLst/>
              <a:rect l="l" t="t" r="r" b="b"/>
              <a:pathLst>
                <a:path w="25400" h="25400" extrusionOk="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avLst/>
              <a:gdLst/>
              <a:ahLst/>
              <a:cxnLst/>
              <a:rect l="l" t="t" r="r" b="b"/>
              <a:pathLst>
                <a:path w="44450" h="44450" extrusionOk="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avLst/>
              <a:gdLst/>
              <a:ahLst/>
              <a:cxnLst/>
              <a:rect l="l" t="t" r="r" b="b"/>
              <a:pathLst>
                <a:path w="57150" h="57150" extrusionOk="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avLst/>
              <a:gdLst/>
              <a:ahLst/>
              <a:cxnLst/>
              <a:rect l="l" t="t" r="r" b="b"/>
              <a:pathLst>
                <a:path w="63500" h="63500" extrusionOk="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avLst/>
              <a:gdLst/>
              <a:ahLst/>
              <a:cxnLst/>
              <a:rect l="l" t="t" r="r" b="b"/>
              <a:pathLst>
                <a:path w="44450" h="44450" extrusionOk="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avLst/>
              <a:gdLst/>
              <a:ahLst/>
              <a:cxnLst/>
              <a:rect l="l" t="t" r="r" b="b"/>
              <a:pathLst>
                <a:path w="19050" h="19050" extrusionOk="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avLst/>
              <a:gdLst/>
              <a:ahLst/>
              <a:cxnLst/>
              <a:rect l="l" t="t" r="r" b="b"/>
              <a:pathLst>
                <a:path w="25400" h="25400" extrusionOk="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avLst/>
              <a:gdLst/>
              <a:ahLst/>
              <a:cxnLst/>
              <a:rect l="l" t="t" r="r" b="b"/>
              <a:pathLst>
                <a:path w="19050" h="19050" extrusionOk="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avLst/>
              <a:gdLst/>
              <a:ahLst/>
              <a:cxnLst/>
              <a:rect l="l" t="t" r="r" b="b"/>
              <a:pathLst>
                <a:path w="31750" h="31750" extrusionOk="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avLst/>
              <a:gdLst/>
              <a:ahLst/>
              <a:cxnLst/>
              <a:rect l="l" t="t" r="r" b="b"/>
              <a:pathLst>
                <a:path w="44450" h="44450" extrusionOk="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avLst/>
              <a:gdLst/>
              <a:ahLst/>
              <a:cxnLst/>
              <a:rect l="l" t="t" r="r" b="b"/>
              <a:pathLst>
                <a:path w="44450" h="44450" extrusionOk="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avLst/>
              <a:gdLst/>
              <a:ahLst/>
              <a:cxnLst/>
              <a:rect l="l" t="t" r="r" b="b"/>
              <a:pathLst>
                <a:path w="38100" h="38100" extrusionOk="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avLst/>
              <a:gdLst/>
              <a:ahLst/>
              <a:cxnLst/>
              <a:rect l="l" t="t" r="r" b="b"/>
              <a:pathLst>
                <a:path w="25400" h="25400" extrusionOk="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avLst/>
              <a:gdLst/>
              <a:ahLst/>
              <a:cxnLst/>
              <a:rect l="l" t="t" r="r" b="b"/>
              <a:pathLst>
                <a:path w="44450" h="44450" extrusionOk="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avLst/>
              <a:gdLst/>
              <a:ahLst/>
              <a:cxnLst/>
              <a:rect l="l" t="t" r="r" b="b"/>
              <a:pathLst>
                <a:path w="31750" h="31750" extrusionOk="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avLst/>
              <a:gdLst/>
              <a:ahLst/>
              <a:cxnLst/>
              <a:rect l="l" t="t" r="r" b="b"/>
              <a:pathLst>
                <a:path w="50800" h="50800" extrusionOk="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avLst/>
              <a:gdLst/>
              <a:ahLst/>
              <a:cxnLst/>
              <a:rect l="l" t="t" r="r" b="b"/>
              <a:pathLst>
                <a:path w="19050" h="19050" extrusionOk="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avLst/>
              <a:gdLst/>
              <a:ahLst/>
              <a:cxnLst/>
              <a:rect l="l" t="t" r="r" b="b"/>
              <a:pathLst>
                <a:path w="44450" h="44450" extrusionOk="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avLst/>
              <a:gdLst/>
              <a:ahLst/>
              <a:cxnLst/>
              <a:rect l="l" t="t" r="r" b="b"/>
              <a:pathLst>
                <a:path w="50800" h="50800" extrusionOk="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avLst/>
              <a:gdLst/>
              <a:ahLst/>
              <a:cxnLst/>
              <a:rect l="l" t="t" r="r" b="b"/>
              <a:pathLst>
                <a:path w="63500" h="63500" extrusionOk="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avLst/>
              <a:gdLst/>
              <a:ahLst/>
              <a:cxnLst/>
              <a:rect l="l" t="t" r="r" b="b"/>
              <a:pathLst>
                <a:path w="38100" h="38100" extrusionOk="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avLst/>
              <a:gdLst/>
              <a:ahLst/>
              <a:cxnLst/>
              <a:rect l="l" t="t" r="r" b="b"/>
              <a:pathLst>
                <a:path w="44450" h="44450" extrusionOk="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avLst/>
              <a:gdLst/>
              <a:ahLst/>
              <a:cxnLst/>
              <a:rect l="l" t="t" r="r" b="b"/>
              <a:pathLst>
                <a:path w="44450" h="44450" extrusionOk="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avLst/>
              <a:gdLst/>
              <a:ahLst/>
              <a:cxnLst/>
              <a:rect l="l" t="t" r="r" b="b"/>
              <a:pathLst>
                <a:path w="63500" h="63500" extrusionOk="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avLst/>
              <a:gdLst/>
              <a:ahLst/>
              <a:cxnLst/>
              <a:rect l="l" t="t" r="r" b="b"/>
              <a:pathLst>
                <a:path w="12700" h="12700" extrusionOk="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avLst/>
              <a:gdLst/>
              <a:ahLst/>
              <a:cxnLst/>
              <a:rect l="l" t="t" r="r" b="b"/>
              <a:pathLst>
                <a:path w="31750" h="31750" extrusionOk="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avLst/>
              <a:gdLst/>
              <a:ahLst/>
              <a:cxnLst/>
              <a:rect l="l" t="t" r="r" b="b"/>
              <a:pathLst>
                <a:path w="50800" h="50800" extrusionOk="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avLst/>
              <a:gdLst/>
              <a:ahLst/>
              <a:cxnLst/>
              <a:rect l="l" t="t" r="r" b="b"/>
              <a:pathLst>
                <a:path w="12700" h="12700" extrusionOk="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avLst/>
              <a:gdLst/>
              <a:ahLst/>
              <a:cxnLst/>
              <a:rect l="l" t="t" r="r" b="b"/>
              <a:pathLst>
                <a:path w="38100" h="38100" extrusionOk="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avLst/>
              <a:gdLst/>
              <a:ahLst/>
              <a:cxnLst/>
              <a:rect l="l" t="t" r="r" b="b"/>
              <a:pathLst>
                <a:path w="57150" h="57150" extrusionOk="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avLst/>
              <a:gdLst/>
              <a:ahLst/>
              <a:cxnLst/>
              <a:rect l="l" t="t" r="r" b="b"/>
              <a:pathLst>
                <a:path w="44450" h="44450" extrusionOk="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avLst/>
              <a:gdLst/>
              <a:ahLst/>
              <a:cxnLst/>
              <a:rect l="l" t="t" r="r" b="b"/>
              <a:pathLst>
                <a:path w="38100" h="38100" extrusionOk="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avLst/>
              <a:gdLst/>
              <a:ahLst/>
              <a:cxnLst/>
              <a:rect l="l" t="t" r="r" b="b"/>
              <a:pathLst>
                <a:path w="31750" h="31750" extrusionOk="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avLst/>
              <a:gdLst/>
              <a:ahLst/>
              <a:cxnLst/>
              <a:rect l="l" t="t" r="r" b="b"/>
              <a:pathLst>
                <a:path w="38100" h="38100" extrusionOk="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avLst/>
              <a:gdLst/>
              <a:ahLst/>
              <a:cxnLst/>
              <a:rect l="l" t="t" r="r" b="b"/>
              <a:pathLst>
                <a:path w="50800" h="50800" extrusionOk="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avLst/>
              <a:gdLst/>
              <a:ahLst/>
              <a:cxnLst/>
              <a:rect l="l" t="t" r="r" b="b"/>
              <a:pathLst>
                <a:path w="38100" h="38100" extrusionOk="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avLst/>
              <a:gdLst/>
              <a:ahLst/>
              <a:cxnLst/>
              <a:rect l="l" t="t" r="r" b="b"/>
              <a:pathLst>
                <a:path w="50800" h="50800" extrusionOk="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avLst/>
              <a:gdLst/>
              <a:ahLst/>
              <a:cxnLst/>
              <a:rect l="l" t="t" r="r" b="b"/>
              <a:pathLst>
                <a:path w="50800" h="50800" extrusionOk="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avLst/>
              <a:gdLst/>
              <a:ahLst/>
              <a:cxnLst/>
              <a:rect l="l" t="t" r="r" b="b"/>
              <a:pathLst>
                <a:path w="25400" h="25400" extrusionOk="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avLst/>
              <a:gdLst/>
              <a:ahLst/>
              <a:cxnLst/>
              <a:rect l="l" t="t" r="r" b="b"/>
              <a:pathLst>
                <a:path w="57150" h="57150" extrusionOk="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avLst/>
              <a:gdLst/>
              <a:ahLst/>
              <a:cxnLst/>
              <a:rect l="l" t="t" r="r" b="b"/>
              <a:pathLst>
                <a:path w="50800" h="50800" extrusionOk="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avLst/>
              <a:gdLst/>
              <a:ahLst/>
              <a:cxnLst/>
              <a:rect l="l" t="t" r="r" b="b"/>
              <a:pathLst>
                <a:path w="50800" h="50800" extrusionOk="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avLst/>
              <a:gdLst/>
              <a:ahLst/>
              <a:cxnLst/>
              <a:rect l="l" t="t" r="r" b="b"/>
              <a:pathLst>
                <a:path w="50800" h="50800" extrusionOk="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avLst/>
              <a:gdLst/>
              <a:ahLst/>
              <a:cxnLst/>
              <a:rect l="l" t="t" r="r" b="b"/>
              <a:pathLst>
                <a:path w="38100" h="38100" extrusionOk="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avLst/>
              <a:gdLst/>
              <a:ahLst/>
              <a:cxnLst/>
              <a:rect l="l" t="t" r="r" b="b"/>
              <a:pathLst>
                <a:path w="19050" h="19050" extrusionOk="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avLst/>
              <a:gdLst/>
              <a:ahLst/>
              <a:cxnLst/>
              <a:rect l="l" t="t" r="r" b="b"/>
              <a:pathLst>
                <a:path w="25400" h="25400" extrusionOk="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avLst/>
              <a:gdLst/>
              <a:ahLst/>
              <a:cxnLst/>
              <a:rect l="l" t="t" r="r" b="b"/>
              <a:pathLst>
                <a:path w="38100" h="38100" extrusionOk="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avLst/>
              <a:gdLst/>
              <a:ahLst/>
              <a:cxnLst/>
              <a:rect l="l" t="t" r="r" b="b"/>
              <a:pathLst>
                <a:path w="25400" h="25400" extrusionOk="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avLst/>
              <a:gdLst/>
              <a:ahLst/>
              <a:cxnLst/>
              <a:rect l="l" t="t" r="r" b="b"/>
              <a:pathLst>
                <a:path w="19050" h="19050" extrusionOk="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avLst/>
              <a:gdLst/>
              <a:ahLst/>
              <a:cxnLst/>
              <a:rect l="l" t="t" r="r" b="b"/>
              <a:pathLst>
                <a:path w="31750" h="31750" extrusionOk="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avLst/>
              <a:gdLst/>
              <a:ahLst/>
              <a:cxnLst/>
              <a:rect l="l" t="t" r="r" b="b"/>
              <a:pathLst>
                <a:path w="50800" h="50800" extrusionOk="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avLst/>
              <a:gdLst/>
              <a:ahLst/>
              <a:cxnLst/>
              <a:rect l="l" t="t" r="r" b="b"/>
              <a:pathLst>
                <a:path w="38100" h="38100" extrusionOk="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avLst/>
              <a:gdLst/>
              <a:ahLst/>
              <a:cxnLst/>
              <a:rect l="l" t="t" r="r" b="b"/>
              <a:pathLst>
                <a:path w="38100" h="38100" extrusionOk="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avLst/>
              <a:gdLst/>
              <a:ahLst/>
              <a:cxnLst/>
              <a:rect l="l" t="t" r="r" b="b"/>
              <a:pathLst>
                <a:path w="63500" h="63500" extrusionOk="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avLst/>
              <a:gdLst/>
              <a:ahLst/>
              <a:cxnLst/>
              <a:rect l="l" t="t" r="r" b="b"/>
              <a:pathLst>
                <a:path w="50800" h="50800" extrusionOk="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avLst/>
              <a:gdLst/>
              <a:ahLst/>
              <a:cxnLst/>
              <a:rect l="l" t="t" r="r" b="b"/>
              <a:pathLst>
                <a:path w="57150" h="57150" extrusionOk="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avLst/>
              <a:gdLst/>
              <a:ahLst/>
              <a:cxnLst/>
              <a:rect l="l" t="t" r="r" b="b"/>
              <a:pathLst>
                <a:path w="38100" h="38100" extrusionOk="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avLst/>
              <a:gdLst/>
              <a:ahLst/>
              <a:cxnLst/>
              <a:rect l="l" t="t" r="r" b="b"/>
              <a:pathLst>
                <a:path w="57150" h="57150" extrusionOk="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avLst/>
              <a:gdLst/>
              <a:ahLst/>
              <a:cxnLst/>
              <a:rect l="l" t="t" r="r" b="b"/>
              <a:pathLst>
                <a:path w="12700" h="12700" extrusionOk="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avLst/>
              <a:gdLst/>
              <a:ahLst/>
              <a:cxnLst/>
              <a:rect l="l" t="t" r="r" b="b"/>
              <a:pathLst>
                <a:path w="50800" h="50800" extrusionOk="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avLst/>
              <a:gdLst/>
              <a:ahLst/>
              <a:cxnLst/>
              <a:rect l="l" t="t" r="r" b="b"/>
              <a:pathLst>
                <a:path w="57150" h="57150" extrusionOk="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avLst/>
              <a:gdLst/>
              <a:ahLst/>
              <a:cxnLst/>
              <a:rect l="l" t="t" r="r" b="b"/>
              <a:pathLst>
                <a:path w="50800" h="50800" extrusionOk="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avLst/>
              <a:gdLst/>
              <a:ahLst/>
              <a:cxnLst/>
              <a:rect l="l" t="t" r="r" b="b"/>
              <a:pathLst>
                <a:path w="38100" h="38100" extrusionOk="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avLst/>
              <a:gdLst/>
              <a:ahLst/>
              <a:cxnLst/>
              <a:rect l="l" t="t" r="r" b="b"/>
              <a:pathLst>
                <a:path w="57150" h="57150" extrusionOk="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avLst/>
              <a:gdLst/>
              <a:ahLst/>
              <a:cxnLst/>
              <a:rect l="l" t="t" r="r" b="b"/>
              <a:pathLst>
                <a:path w="50800" h="50800" extrusionOk="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avLst/>
              <a:gdLst/>
              <a:ahLst/>
              <a:cxnLst/>
              <a:rect l="l" t="t" r="r" b="b"/>
              <a:pathLst>
                <a:path w="57150" h="57150" extrusionOk="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avLst/>
              <a:gdLst/>
              <a:ahLst/>
              <a:cxnLst/>
              <a:rect l="l" t="t" r="r" b="b"/>
              <a:pathLst>
                <a:path w="44450" h="44450" extrusionOk="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avLst/>
              <a:gdLst/>
              <a:ahLst/>
              <a:cxnLst/>
              <a:rect l="l" t="t" r="r" b="b"/>
              <a:pathLst>
                <a:path w="57150" h="57150" extrusionOk="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avLst/>
              <a:gdLst/>
              <a:ahLst/>
              <a:cxnLst/>
              <a:rect l="l" t="t" r="r" b="b"/>
              <a:pathLst>
                <a:path w="31750" h="31750" extrusionOk="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avLst/>
              <a:gdLst/>
              <a:ahLst/>
              <a:cxnLst/>
              <a:rect l="l" t="t" r="r" b="b"/>
              <a:pathLst>
                <a:path w="57150" h="57150" extrusionOk="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avLst/>
              <a:gdLst/>
              <a:ahLst/>
              <a:cxnLst/>
              <a:rect l="l" t="t" r="r" b="b"/>
              <a:pathLst>
                <a:path w="38100" h="38100" extrusionOk="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avLst/>
              <a:gdLst/>
              <a:ahLst/>
              <a:cxnLst/>
              <a:rect l="l" t="t" r="r" b="b"/>
              <a:pathLst>
                <a:path w="25400" h="25400" extrusionOk="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avLst/>
              <a:gdLst/>
              <a:ahLst/>
              <a:cxnLst/>
              <a:rect l="l" t="t" r="r" b="b"/>
              <a:pathLst>
                <a:path w="25400" h="25400" extrusionOk="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avLst/>
              <a:gdLst/>
              <a:ahLst/>
              <a:cxnLst/>
              <a:rect l="l" t="t" r="r" b="b"/>
              <a:pathLst>
                <a:path w="50800" h="50800" extrusionOk="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avLst/>
              <a:gdLst/>
              <a:ahLst/>
              <a:cxnLst/>
              <a:rect l="l" t="t" r="r" b="b"/>
              <a:pathLst>
                <a:path w="25400" h="25400" extrusionOk="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avLst/>
              <a:gdLst/>
              <a:ahLst/>
              <a:cxnLst/>
              <a:rect l="l" t="t" r="r" b="b"/>
              <a:pathLst>
                <a:path w="44450" h="44450" extrusionOk="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avLst/>
              <a:gdLst/>
              <a:ahLst/>
              <a:cxnLst/>
              <a:rect l="l" t="t" r="r" b="b"/>
              <a:pathLst>
                <a:path w="19050" h="19050" extrusionOk="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avLst/>
              <a:gdLst/>
              <a:ahLst/>
              <a:cxnLst/>
              <a:rect l="l" t="t" r="r" b="b"/>
              <a:pathLst>
                <a:path w="31750" h="31750" extrusionOk="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avLst/>
              <a:gdLst/>
              <a:ahLst/>
              <a:cxnLst/>
              <a:rect l="l" t="t" r="r" b="b"/>
              <a:pathLst>
                <a:path w="38100" h="38100" extrusionOk="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avLst/>
              <a:gdLst/>
              <a:ahLst/>
              <a:cxnLst/>
              <a:rect l="l" t="t" r="r" b="b"/>
              <a:pathLst>
                <a:path w="12700" h="12700" extrusionOk="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avLst/>
              <a:gdLst/>
              <a:ahLst/>
              <a:cxnLst/>
              <a:rect l="l" t="t" r="r" b="b"/>
              <a:pathLst>
                <a:path w="25400" h="25400" extrusionOk="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avLst/>
              <a:gdLst/>
              <a:ahLst/>
              <a:cxnLst/>
              <a:rect l="l" t="t" r="r" b="b"/>
              <a:pathLst>
                <a:path w="31750" h="31750" extrusionOk="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avLst/>
              <a:gdLst/>
              <a:ahLst/>
              <a:cxnLst/>
              <a:rect l="l" t="t" r="r" b="b"/>
              <a:pathLst>
                <a:path w="50800" h="50800" extrusionOk="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avLst/>
              <a:gdLst/>
              <a:ahLst/>
              <a:cxnLst/>
              <a:rect l="l" t="t" r="r" b="b"/>
              <a:pathLst>
                <a:path w="38100" h="38100" extrusionOk="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avLst/>
              <a:gdLst/>
              <a:ahLst/>
              <a:cxnLst/>
              <a:rect l="l" t="t" r="r" b="b"/>
              <a:pathLst>
                <a:path w="19050" h="19050" extrusionOk="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avLst/>
              <a:gdLst/>
              <a:ahLst/>
              <a:cxnLst/>
              <a:rect l="l" t="t" r="r" b="b"/>
              <a:pathLst>
                <a:path w="19050" h="19050" extrusionOk="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avLst/>
              <a:gdLst/>
              <a:ahLst/>
              <a:cxnLst/>
              <a:rect l="l" t="t" r="r" b="b"/>
              <a:pathLst>
                <a:path w="31750" h="31750" extrusionOk="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avLst/>
              <a:gdLst/>
              <a:ahLst/>
              <a:cxnLst/>
              <a:rect l="l" t="t" r="r" b="b"/>
              <a:pathLst>
                <a:path w="38100" h="38100" extrusionOk="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avLst/>
              <a:gdLst/>
              <a:ahLst/>
              <a:cxnLst/>
              <a:rect l="l" t="t" r="r" b="b"/>
              <a:pathLst>
                <a:path w="19050" h="19050" extrusionOk="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avLst/>
              <a:gdLst/>
              <a:ahLst/>
              <a:cxnLst/>
              <a:rect l="l" t="t" r="r" b="b"/>
              <a:pathLst>
                <a:path w="31750" h="31750" extrusionOk="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avLst/>
              <a:gdLst/>
              <a:ahLst/>
              <a:cxnLst/>
              <a:rect l="l" t="t" r="r" b="b"/>
              <a:pathLst>
                <a:path w="12700" h="12700" extrusionOk="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avLst/>
              <a:gdLst/>
              <a:ahLst/>
              <a:cxnLst/>
              <a:rect l="l" t="t" r="r" b="b"/>
              <a:pathLst>
                <a:path w="57150" h="57150" extrusionOk="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avLst/>
              <a:gdLst/>
              <a:ahLst/>
              <a:cxnLst/>
              <a:rect l="l" t="t" r="r" b="b"/>
              <a:pathLst>
                <a:path w="50800" h="50800" extrusionOk="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avLst/>
              <a:gdLst/>
              <a:ahLst/>
              <a:cxnLst/>
              <a:rect l="l" t="t" r="r" b="b"/>
              <a:pathLst>
                <a:path w="31750" h="31750" extrusionOk="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avLst/>
              <a:gdLst/>
              <a:ahLst/>
              <a:cxnLst/>
              <a:rect l="l" t="t" r="r" b="b"/>
              <a:pathLst>
                <a:path w="44450" h="44450" extrusionOk="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avLst/>
              <a:gdLst/>
              <a:ahLst/>
              <a:cxnLst/>
              <a:rect l="l" t="t" r="r" b="b"/>
              <a:pathLst>
                <a:path w="38100" h="38100" extrusionOk="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avLst/>
              <a:gdLst/>
              <a:ahLst/>
              <a:cxnLst/>
              <a:rect l="l" t="t" r="r" b="b"/>
              <a:pathLst>
                <a:path w="25400" h="25400" extrusionOk="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avLst/>
              <a:gdLst/>
              <a:ahLst/>
              <a:cxnLst/>
              <a:rect l="l" t="t" r="r" b="b"/>
              <a:pathLst>
                <a:path w="57150" h="57150" extrusionOk="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avLst/>
              <a:gdLst/>
              <a:ahLst/>
              <a:cxnLst/>
              <a:rect l="l" t="t" r="r" b="b"/>
              <a:pathLst>
                <a:path w="44450" h="44450" extrusionOk="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avLst/>
              <a:gdLst/>
              <a:ahLst/>
              <a:cxnLst/>
              <a:rect l="l" t="t" r="r" b="b"/>
              <a:pathLst>
                <a:path w="44450" h="44450" extrusionOk="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avLst/>
              <a:gdLst/>
              <a:ahLst/>
              <a:cxnLst/>
              <a:rect l="l" t="t" r="r" b="b"/>
              <a:pathLst>
                <a:path w="50800" h="50800" extrusionOk="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avLst/>
              <a:gdLst/>
              <a:ahLst/>
              <a:cxnLst/>
              <a:rect l="l" t="t" r="r" b="b"/>
              <a:pathLst>
                <a:path w="44450" h="44450" extrusionOk="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avLst/>
              <a:gdLst/>
              <a:ahLst/>
              <a:cxnLst/>
              <a:rect l="l" t="t" r="r" b="b"/>
              <a:pathLst>
                <a:path w="19050" h="19050" extrusionOk="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avLst/>
              <a:gdLst/>
              <a:ahLst/>
              <a:cxnLst/>
              <a:rect l="l" t="t" r="r" b="b"/>
              <a:pathLst>
                <a:path w="25400" h="25400" extrusionOk="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avLst/>
              <a:gdLst/>
              <a:ahLst/>
              <a:cxnLst/>
              <a:rect l="l" t="t" r="r" b="b"/>
              <a:pathLst>
                <a:path w="19050" h="19050" extrusionOk="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avLst/>
              <a:gdLst/>
              <a:ahLst/>
              <a:cxnLst/>
              <a:rect l="l" t="t" r="r" b="b"/>
              <a:pathLst>
                <a:path w="57150" h="57150" extrusionOk="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avLst/>
              <a:gdLst/>
              <a:ahLst/>
              <a:cxnLst/>
              <a:rect l="l" t="t" r="r" b="b"/>
              <a:pathLst>
                <a:path w="57150" h="57150" extrusionOk="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avLst/>
              <a:gdLst/>
              <a:ahLst/>
              <a:cxnLst/>
              <a:rect l="l" t="t" r="r" b="b"/>
              <a:pathLst>
                <a:path w="38100" h="38100" extrusionOk="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avLst/>
              <a:gdLst/>
              <a:ahLst/>
              <a:cxnLst/>
              <a:rect l="l" t="t" r="r" b="b"/>
              <a:pathLst>
                <a:path w="50800" h="50800" extrusionOk="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avLst/>
              <a:gdLst/>
              <a:ahLst/>
              <a:cxnLst/>
              <a:rect l="l" t="t" r="r" b="b"/>
              <a:pathLst>
                <a:path w="38100" h="38100" extrusionOk="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avLst/>
              <a:gdLst/>
              <a:ahLst/>
              <a:cxnLst/>
              <a:rect l="l" t="t" r="r" b="b"/>
              <a:pathLst>
                <a:path w="38100" h="38100" extrusionOk="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avLst/>
              <a:gdLst/>
              <a:ahLst/>
              <a:cxnLst/>
              <a:rect l="l" t="t" r="r" b="b"/>
              <a:pathLst>
                <a:path w="31750" h="31750" extrusionOk="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avLst/>
              <a:gdLst/>
              <a:ahLst/>
              <a:cxnLst/>
              <a:rect l="l" t="t" r="r" b="b"/>
              <a:pathLst>
                <a:path w="50800" h="50800" extrusionOk="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avLst/>
              <a:gdLst/>
              <a:ahLst/>
              <a:cxnLst/>
              <a:rect l="l" t="t" r="r" b="b"/>
              <a:pathLst>
                <a:path w="44450" h="44450" extrusionOk="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avLst/>
              <a:gdLst/>
              <a:ahLst/>
              <a:cxnLst/>
              <a:rect l="l" t="t" r="r" b="b"/>
              <a:pathLst>
                <a:path w="50800" h="50800" extrusionOk="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avLst/>
              <a:gdLst/>
              <a:ahLst/>
              <a:cxnLst/>
              <a:rect l="l" t="t" r="r" b="b"/>
              <a:pathLst>
                <a:path w="31750" h="31750" extrusionOk="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avLst/>
              <a:gdLst/>
              <a:ahLst/>
              <a:cxnLst/>
              <a:rect l="l" t="t" r="r" b="b"/>
              <a:pathLst>
                <a:path w="57150" h="57150" extrusionOk="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avLst/>
              <a:gdLst/>
              <a:ahLst/>
              <a:cxnLst/>
              <a:rect l="l" t="t" r="r" b="b"/>
              <a:pathLst>
                <a:path w="25400" h="25400" extrusionOk="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avLst/>
              <a:gdLst/>
              <a:ahLst/>
              <a:cxnLst/>
              <a:rect l="l" t="t" r="r" b="b"/>
              <a:pathLst>
                <a:path w="57150" h="57150" extrusionOk="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avLst/>
              <a:gdLst/>
              <a:ahLst/>
              <a:cxnLst/>
              <a:rect l="l" t="t" r="r" b="b"/>
              <a:pathLst>
                <a:path w="25400" h="25400" extrusionOk="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avLst/>
              <a:gdLst/>
              <a:ahLst/>
              <a:cxnLst/>
              <a:rect l="l" t="t" r="r" b="b"/>
              <a:pathLst>
                <a:path w="31750" h="31750" extrusionOk="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avLst/>
              <a:gdLst/>
              <a:ahLst/>
              <a:cxnLst/>
              <a:rect l="l" t="t" r="r" b="b"/>
              <a:pathLst>
                <a:path w="38100" h="38100" extrusionOk="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avLst/>
              <a:gdLst/>
              <a:ahLst/>
              <a:cxnLst/>
              <a:rect l="l" t="t" r="r" b="b"/>
              <a:pathLst>
                <a:path w="120650" h="120650" extrusionOk="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avLst/>
              <a:gdLst/>
              <a:ahLst/>
              <a:cxnLst/>
              <a:rect l="l" t="t" r="r" b="b"/>
              <a:pathLst>
                <a:path w="127000" h="127000" extrusionOk="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avLst/>
              <a:gdLst/>
              <a:ahLst/>
              <a:cxnLst/>
              <a:rect l="l" t="t" r="r" b="b"/>
              <a:pathLst>
                <a:path w="260350" h="260350" extrusionOk="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avLst/>
              <a:gdLst/>
              <a:ahLst/>
              <a:cxnLst/>
              <a:rect l="l" t="t" r="r" b="b"/>
              <a:pathLst>
                <a:path w="177800" h="177800" extrusionOk="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avLst/>
              <a:gdLst/>
              <a:ahLst/>
              <a:cxnLst/>
              <a:rect l="l" t="t" r="r" b="b"/>
              <a:pathLst>
                <a:path w="190500" h="190500" extrusionOk="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avLst/>
              <a:gdLst/>
              <a:ahLst/>
              <a:cxnLst/>
              <a:rect l="l" t="t" r="r" b="b"/>
              <a:pathLst>
                <a:path w="133350" h="133350" extrusionOk="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avLst/>
              <a:gdLst/>
              <a:ahLst/>
              <a:cxnLst/>
              <a:rect l="l" t="t" r="r" b="b"/>
              <a:pathLst>
                <a:path w="228600" h="228600" extrusionOk="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avLst/>
              <a:gdLst/>
              <a:ahLst/>
              <a:cxnLst/>
              <a:rect l="l" t="t" r="r" b="b"/>
              <a:pathLst>
                <a:path w="247650" h="247650" extrusionOk="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avLst/>
              <a:gdLst/>
              <a:ahLst/>
              <a:cxnLst/>
              <a:rect l="l" t="t" r="r" b="b"/>
              <a:pathLst>
                <a:path w="120650" h="120650" extrusionOk="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avLst/>
              <a:gdLst/>
              <a:ahLst/>
              <a:cxnLst/>
              <a:rect l="l" t="t" r="r" b="b"/>
              <a:pathLst>
                <a:path w="95250" h="95250" extrusionOk="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avLst/>
              <a:gdLst/>
              <a:ahLst/>
              <a:cxnLst/>
              <a:rect l="l" t="t" r="r" b="b"/>
              <a:pathLst>
                <a:path w="209550" h="209550" extrusionOk="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avLst/>
              <a:gdLst/>
              <a:ahLst/>
              <a:cxnLst/>
              <a:rect l="l" t="t" r="r" b="b"/>
              <a:pathLst>
                <a:path w="215900" h="215900" extrusionOk="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avLst/>
              <a:gdLst/>
              <a:ahLst/>
              <a:cxnLst/>
              <a:rect l="l" t="t" r="r" b="b"/>
              <a:pathLst>
                <a:path w="95250" h="95250" extrusionOk="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avLst/>
              <a:gdLst/>
              <a:ahLst/>
              <a:cxnLst/>
              <a:rect l="l" t="t" r="r" b="b"/>
              <a:pathLst>
                <a:path w="241300" h="241300" extrusionOk="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avLst/>
              <a:gdLst/>
              <a:ahLst/>
              <a:cxnLst/>
              <a:rect l="l" t="t" r="r" b="b"/>
              <a:pathLst>
                <a:path w="190500" h="190500" extrusionOk="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avLst/>
              <a:gdLst/>
              <a:ahLst/>
              <a:cxnLst/>
              <a:rect l="l" t="t" r="r" b="b"/>
              <a:pathLst>
                <a:path w="139700" h="139700" extrusionOk="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avLst/>
              <a:gdLst/>
              <a:ahLst/>
              <a:cxnLst/>
              <a:rect l="l" t="t" r="r" b="b"/>
              <a:pathLst>
                <a:path w="260350" h="260350" extrusionOk="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avLst/>
              <a:gdLst/>
              <a:ahLst/>
              <a:cxnLst/>
              <a:rect l="l" t="t" r="r" b="b"/>
              <a:pathLst>
                <a:path w="215900" h="215900" extrusionOk="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avLst/>
              <a:gdLst/>
              <a:ahLst/>
              <a:cxnLst/>
              <a:rect l="l" t="t" r="r" b="b"/>
              <a:pathLst>
                <a:path w="241300" h="241300" extrusionOk="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avLst/>
              <a:gdLst/>
              <a:ahLst/>
              <a:cxnLst/>
              <a:rect l="l" t="t" r="r" b="b"/>
              <a:pathLst>
                <a:path w="260350" h="260350" extrusionOk="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avLst/>
              <a:gdLst/>
              <a:ahLst/>
              <a:cxnLst/>
              <a:rect l="l" t="t" r="r" b="b"/>
              <a:pathLst>
                <a:path w="114300" h="114300" extrusionOk="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avLst/>
              <a:gdLst/>
              <a:ahLst/>
              <a:cxnLst/>
              <a:rect l="l" t="t" r="r" b="b"/>
              <a:pathLst>
                <a:path w="88900" h="88900" extrusionOk="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avLst/>
              <a:gdLst/>
              <a:ahLst/>
              <a:cxnLst/>
              <a:rect l="l" t="t" r="r" b="b"/>
              <a:pathLst>
                <a:path w="139700" h="139700" extrusionOk="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8" name="Google Shape;298;p1"/>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lvl="0" algn="ctr">
              <a:buNone/>
              <a:defRPr sz="1300">
                <a:solidFill>
                  <a:srgbClr val="FFFFFF"/>
                </a:solidFill>
                <a:latin typeface="Megrim"/>
                <a:ea typeface="Megrim"/>
                <a:cs typeface="Megrim"/>
                <a:sym typeface="Megrim"/>
              </a:defRPr>
            </a:lvl1pPr>
            <a:lvl2pPr lvl="1" algn="ctr">
              <a:buNone/>
              <a:defRPr sz="1300">
                <a:solidFill>
                  <a:srgbClr val="FFFFFF"/>
                </a:solidFill>
                <a:latin typeface="Megrim"/>
                <a:ea typeface="Megrim"/>
                <a:cs typeface="Megrim"/>
                <a:sym typeface="Megrim"/>
              </a:defRPr>
            </a:lvl2pPr>
            <a:lvl3pPr lvl="2" algn="ctr">
              <a:buNone/>
              <a:defRPr sz="1300">
                <a:solidFill>
                  <a:srgbClr val="FFFFFF"/>
                </a:solidFill>
                <a:latin typeface="Megrim"/>
                <a:ea typeface="Megrim"/>
                <a:cs typeface="Megrim"/>
                <a:sym typeface="Megrim"/>
              </a:defRPr>
            </a:lvl3pPr>
            <a:lvl4pPr lvl="3" algn="ctr">
              <a:buNone/>
              <a:defRPr sz="1300">
                <a:solidFill>
                  <a:srgbClr val="FFFFFF"/>
                </a:solidFill>
                <a:latin typeface="Megrim"/>
                <a:ea typeface="Megrim"/>
                <a:cs typeface="Megrim"/>
                <a:sym typeface="Megrim"/>
              </a:defRPr>
            </a:lvl4pPr>
            <a:lvl5pPr lvl="4" algn="ctr">
              <a:buNone/>
              <a:defRPr sz="1300">
                <a:solidFill>
                  <a:srgbClr val="FFFFFF"/>
                </a:solidFill>
                <a:latin typeface="Megrim"/>
                <a:ea typeface="Megrim"/>
                <a:cs typeface="Megrim"/>
                <a:sym typeface="Megrim"/>
              </a:defRPr>
            </a:lvl5pPr>
            <a:lvl6pPr lvl="5" algn="ctr">
              <a:buNone/>
              <a:defRPr sz="1300">
                <a:solidFill>
                  <a:srgbClr val="FFFFFF"/>
                </a:solidFill>
                <a:latin typeface="Megrim"/>
                <a:ea typeface="Megrim"/>
                <a:cs typeface="Megrim"/>
                <a:sym typeface="Megrim"/>
              </a:defRPr>
            </a:lvl6pPr>
            <a:lvl7pPr lvl="6" algn="ctr">
              <a:buNone/>
              <a:defRPr sz="1300">
                <a:solidFill>
                  <a:srgbClr val="FFFFFF"/>
                </a:solidFill>
                <a:latin typeface="Megrim"/>
                <a:ea typeface="Megrim"/>
                <a:cs typeface="Megrim"/>
                <a:sym typeface="Megrim"/>
              </a:defRPr>
            </a:lvl7pPr>
            <a:lvl8pPr lvl="7" algn="ctr">
              <a:buNone/>
              <a:defRPr sz="1300">
                <a:solidFill>
                  <a:srgbClr val="FFFFFF"/>
                </a:solidFill>
                <a:latin typeface="Megrim"/>
                <a:ea typeface="Megrim"/>
                <a:cs typeface="Megrim"/>
                <a:sym typeface="Megrim"/>
              </a:defRPr>
            </a:lvl8pPr>
            <a:lvl9pPr lvl="8" algn="ctr">
              <a:buNone/>
              <a:defRPr sz="1300">
                <a:solidFill>
                  <a:srgbClr val="FFFFFF"/>
                </a:solidFill>
                <a:latin typeface="Megrim"/>
                <a:ea typeface="Megrim"/>
                <a:cs typeface="Megrim"/>
                <a:sym typeface="Megrim"/>
              </a:defRPr>
            </a:lvl9pPr>
          </a:lstStyle>
          <a:p>
            <a:pPr marL="0" lvl="0" indent="0" algn="ctr" rtl="0">
              <a:spcBef>
                <a:spcPts val="0"/>
              </a:spcBef>
              <a:spcAft>
                <a:spcPts val="0"/>
              </a:spcAft>
              <a:buNone/>
            </a:pPr>
            <a:fld id="{00000000-1234-1234-1234-123412341234}" type="slidenum">
              <a:rPr lang="en"/>
              <a:t>‹#›</a:t>
            </a:fld>
            <a:endParaRPr/>
          </a:p>
        </p:txBody>
      </p:sp>
      <p:sp>
        <p:nvSpPr>
          <p:cNvPr id="299" name="Google Shape;299;p1"/>
          <p:cNvSpPr txBox="1">
            <a:spLocks noGrp="1"/>
          </p:cNvSpPr>
          <p:nvPr>
            <p:ph type="title"/>
          </p:nvPr>
        </p:nvSpPr>
        <p:spPr>
          <a:xfrm>
            <a:off x="1315475" y="858500"/>
            <a:ext cx="6513000" cy="6204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b" anchorCtr="0">
            <a:noAutofit/>
          </a:bodyPr>
          <a:lstStyle>
            <a:lvl1pPr lvl="0"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1pPr>
            <a:lvl2pPr lvl="1"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2pPr>
            <a:lvl3pPr lvl="2"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3pPr>
            <a:lvl4pPr lvl="3"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4pPr>
            <a:lvl5pPr lvl="4"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5pPr>
            <a:lvl6pPr lvl="5"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6pPr>
            <a:lvl7pPr lvl="6"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7pPr>
            <a:lvl8pPr lvl="7"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8pPr>
            <a:lvl9pPr lvl="8"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9pPr>
          </a:lstStyle>
          <a:p>
            <a:endParaRPr/>
          </a:p>
        </p:txBody>
      </p:sp>
      <p:sp>
        <p:nvSpPr>
          <p:cNvPr id="300" name="Google Shape;300;p1"/>
          <p:cNvSpPr txBox="1">
            <a:spLocks noGrp="1"/>
          </p:cNvSpPr>
          <p:nvPr>
            <p:ph type="body" idx="1"/>
          </p:nvPr>
        </p:nvSpPr>
        <p:spPr>
          <a:xfrm>
            <a:off x="1315475" y="1577785"/>
            <a:ext cx="6513000" cy="26955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lvl1pPr marL="457200" lvl="0" indent="-3810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marL="914400" lvl="1"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marL="1371600" lvl="2"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marL="1828800" lvl="3"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marL="2286000" lvl="4"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marL="2743200" lvl="5"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marL="3200400" lvl="6"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marL="3657600" lvl="7"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marL="4114800" lvl="8"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a:endParaRPr/>
          </a:p>
        </p:txBody>
      </p:sp>
      <p:grpSp>
        <p:nvGrpSpPr>
          <p:cNvPr id="301" name="Google Shape;301;p1"/>
          <p:cNvGrpSpPr/>
          <p:nvPr/>
        </p:nvGrpSpPr>
        <p:grpSpPr>
          <a:xfrm>
            <a:off x="0" y="0"/>
            <a:ext cx="9144266" cy="5143442"/>
            <a:chOff x="0" y="0"/>
            <a:chExt cx="12190730" cy="6857009"/>
          </a:xfrm>
        </p:grpSpPr>
        <p:sp>
          <p:nvSpPr>
            <p:cNvPr id="302" name="Google Shape;302;p1"/>
            <p:cNvSpPr/>
            <p:nvPr/>
          </p:nvSpPr>
          <p:spPr>
            <a:xfrm>
              <a:off x="0" y="2615209"/>
              <a:ext cx="6197600" cy="4241800"/>
            </a:xfrm>
            <a:custGeom>
              <a:avLst/>
              <a:gdLst/>
              <a:ahLst/>
              <a:cxnLst/>
              <a:rect l="l" t="t" r="r" b="b"/>
              <a:pathLst>
                <a:path w="6197600" h="4241800" extrusionOk="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avLst/>
              <a:gdLst/>
              <a:ahLst/>
              <a:cxnLst/>
              <a:rect l="l" t="t" r="r" b="b"/>
              <a:pathLst>
                <a:path w="4622800" h="3581400" extrusionOk="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avLst/>
              <a:gdLst/>
              <a:ahLst/>
              <a:cxnLst/>
              <a:rect l="l" t="t" r="r" b="b"/>
              <a:pathLst>
                <a:path w="2660650" h="2838450" extrusionOk="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avLst/>
              <a:gdLst/>
              <a:ahLst/>
              <a:cxnLst/>
              <a:rect l="l" t="t" r="r" b="b"/>
              <a:pathLst>
                <a:path w="5467350" h="3562350" extrusionOk="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
          <p:cNvSpPr txBox="1">
            <a:spLocks noGrp="1"/>
          </p:cNvSpPr>
          <p:nvPr>
            <p:ph type="ctrTitle"/>
          </p:nvPr>
        </p:nvSpPr>
        <p:spPr>
          <a:xfrm>
            <a:off x="1786450" y="1991825"/>
            <a:ext cx="55710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Building a </a:t>
            </a:r>
            <a:br>
              <a:rPr lang="en"/>
            </a:br>
            <a:r>
              <a:rPr lang="en"/>
              <a:t>Typing Game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21"/>
        <p:cNvGrpSpPr/>
        <p:nvPr/>
      </p:nvGrpSpPr>
      <p:grpSpPr>
        <a:xfrm>
          <a:off x="0" y="0"/>
          <a:ext cx="0" cy="0"/>
          <a:chOff x="0" y="0"/>
          <a:chExt cx="0" cy="0"/>
        </a:xfrm>
      </p:grpSpPr>
      <p:sp>
        <p:nvSpPr>
          <p:cNvPr id="822" name="Google Shape;822;p21"/>
          <p:cNvSpPr/>
          <p:nvPr/>
        </p:nvSpPr>
        <p:spPr>
          <a:xfrm>
            <a:off x="1237650" y="1604075"/>
            <a:ext cx="6929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1"/>
          <p:cNvSpPr txBox="1">
            <a:spLocks noGrp="1"/>
          </p:cNvSpPr>
          <p:nvPr>
            <p:ph type="title"/>
          </p:nvPr>
        </p:nvSpPr>
        <p:spPr>
          <a:xfrm>
            <a:off x="1315475" y="858500"/>
            <a:ext cx="76104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error indicators</a:t>
            </a:r>
            <a:endParaRPr>
              <a:latin typeface="Abel"/>
              <a:ea typeface="Abel"/>
              <a:cs typeface="Abel"/>
              <a:sym typeface="Abel"/>
            </a:endParaRPr>
          </a:p>
        </p:txBody>
      </p:sp>
      <p:sp>
        <p:nvSpPr>
          <p:cNvPr id="824" name="Google Shape;824;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825" name="Google Shape;825;p21"/>
          <p:cNvSpPr txBox="1"/>
          <p:nvPr/>
        </p:nvSpPr>
        <p:spPr>
          <a:xfrm>
            <a:off x="1473800" y="1872775"/>
            <a:ext cx="6693000" cy="249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targetWord;</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input.className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currentWord.</a:t>
            </a:r>
            <a:r>
              <a:rPr lang="en" sz="1200">
                <a:solidFill>
                  <a:srgbClr val="FFF352"/>
                </a:solidFill>
                <a:highlight>
                  <a:schemeClr val="accent2"/>
                </a:highlight>
                <a:latin typeface="Consolas"/>
                <a:ea typeface="Consolas"/>
                <a:cs typeface="Consolas"/>
                <a:sym typeface="Consolas"/>
              </a:rPr>
              <a:t>startsWith</a:t>
            </a:r>
            <a:r>
              <a:rPr lang="en" sz="1200">
                <a:solidFill>
                  <a:srgbClr val="F8F8F2"/>
                </a:solidFill>
                <a:highlight>
                  <a:schemeClr val="accent2"/>
                </a:highlight>
                <a:latin typeface="Consolas"/>
                <a:ea typeface="Consolas"/>
                <a:cs typeface="Consolas"/>
                <a:sym typeface="Consolas"/>
              </a:rPr>
              <a:t>(typedValue)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"error"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829"/>
        <p:cNvGrpSpPr/>
        <p:nvPr/>
      </p:nvGrpSpPr>
      <p:grpSpPr>
        <a:xfrm>
          <a:off x="0" y="0"/>
          <a:ext cx="0" cy="0"/>
          <a:chOff x="0" y="0"/>
          <a:chExt cx="0" cy="0"/>
        </a:xfrm>
      </p:grpSpPr>
      <p:sp>
        <p:nvSpPr>
          <p:cNvPr id="830" name="Google Shape;830;p22"/>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Add error indicator</a:t>
            </a: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32" name="Google Shape;832;p2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833" name="Google Shape;833;p22"/>
          <p:cNvSpPr txBox="1"/>
          <p:nvPr/>
        </p:nvSpPr>
        <p:spPr>
          <a:xfrm>
            <a:off x="1473800" y="1872775"/>
            <a:ext cx="6448800" cy="1372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200">
                <a:solidFill>
                  <a:srgbClr val="FFF352"/>
                </a:solidFill>
                <a:latin typeface="Consolas"/>
                <a:ea typeface="Consolas"/>
                <a:cs typeface="Consolas"/>
                <a:sym typeface="Consolas"/>
              </a:rPr>
              <a:t>.error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#EA2027</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pic>
        <p:nvPicPr>
          <p:cNvPr id="834" name="Google Shape;834;p22"/>
          <p:cNvPicPr preferRelativeResize="0"/>
          <p:nvPr/>
        </p:nvPicPr>
        <p:blipFill>
          <a:blip r:embed="rId3">
            <a:alphaModFix/>
          </a:blip>
          <a:stretch>
            <a:fillRect/>
          </a:stretch>
        </p:blipFill>
        <p:spPr>
          <a:xfrm>
            <a:off x="5219700" y="3053738"/>
            <a:ext cx="3924300" cy="200977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1000"/>
                                        <p:tgtEl>
                                          <p:spTgt spid="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38"/>
        <p:cNvGrpSpPr/>
        <p:nvPr/>
      </p:nvGrpSpPr>
      <p:grpSpPr>
        <a:xfrm>
          <a:off x="0" y="0"/>
          <a:ext cx="0" cy="0"/>
          <a:chOff x="0" y="0"/>
          <a:chExt cx="0" cy="0"/>
        </a:xfrm>
      </p:grpSpPr>
      <p:sp>
        <p:nvSpPr>
          <p:cNvPr id="839" name="Google Shape;839;p23"/>
          <p:cNvSpPr/>
          <p:nvPr/>
        </p:nvSpPr>
        <p:spPr>
          <a:xfrm>
            <a:off x="1237650" y="1604075"/>
            <a:ext cx="6929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txBox="1">
            <a:spLocks noGrp="1"/>
          </p:cNvSpPr>
          <p:nvPr>
            <p:ph type="title"/>
          </p:nvPr>
        </p:nvSpPr>
        <p:spPr>
          <a:xfrm>
            <a:off x="1315475" y="858500"/>
            <a:ext cx="76104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Clear the textbox</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41" name="Google Shape;841;p2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842" name="Google Shape;842;p23"/>
          <p:cNvSpPr txBox="1"/>
          <p:nvPr/>
        </p:nvSpPr>
        <p:spPr>
          <a:xfrm>
            <a:off x="1473800" y="1872775"/>
            <a:ext cx="66930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targetWord;</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input.value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E6C000"/>
                </a:solidFill>
                <a:highlight>
                  <a:schemeClr val="accent2"/>
                </a:highlight>
                <a:latin typeface="Consolas"/>
                <a:ea typeface="Consolas"/>
                <a:cs typeface="Consolas"/>
                <a:sym typeface="Consolas"/>
              </a:rPr>
              <a:t>// empty textbox</a:t>
            </a:r>
            <a:endParaRPr sz="1200">
              <a:solidFill>
                <a:srgbClr val="E6C000"/>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46"/>
        <p:cNvGrpSpPr/>
        <p:nvPr/>
      </p:nvGrpSpPr>
      <p:grpSpPr>
        <a:xfrm>
          <a:off x="0" y="0"/>
          <a:ext cx="0" cy="0"/>
          <a:chOff x="0" y="0"/>
          <a:chExt cx="0" cy="0"/>
        </a:xfrm>
      </p:grpSpPr>
      <p:sp>
        <p:nvSpPr>
          <p:cNvPr id="847" name="Google Shape;847;p24"/>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Make a queue of words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49" name="Google Shape;849;p2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850" name="Google Shape;850;p24"/>
          <p:cNvSpPr txBox="1"/>
          <p:nvPr/>
        </p:nvSpPr>
        <p:spPr>
          <a:xfrm>
            <a:off x="1473800" y="1872775"/>
            <a:ext cx="7148100" cy="249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wordQueue;</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quoteText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"type 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wordQueue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quoteText.</a:t>
            </a:r>
            <a:r>
              <a:rPr lang="en" sz="1200">
                <a:solidFill>
                  <a:srgbClr val="FFF352"/>
                </a:solidFill>
                <a:highlight>
                  <a:schemeClr val="accent2"/>
                </a:highlight>
                <a:latin typeface="Consolas"/>
                <a:ea typeface="Consolas"/>
                <a:cs typeface="Consolas"/>
                <a:sym typeface="Consolas"/>
              </a:rPr>
              <a:t>split</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quote.innerHTML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wordQueue.</a:t>
            </a:r>
            <a:r>
              <a:rPr lang="en" sz="1200">
                <a:solidFill>
                  <a:srgbClr val="FFF352"/>
                </a:solidFill>
                <a:highlight>
                  <a:schemeClr val="accent2"/>
                </a:highlight>
                <a:latin typeface="Consolas"/>
                <a:ea typeface="Consolas"/>
                <a:cs typeface="Consolas"/>
                <a:sym typeface="Consolas"/>
              </a:rPr>
              <a:t>map</a:t>
            </a:r>
            <a:r>
              <a:rPr lang="en" sz="1200">
                <a:solidFill>
                  <a:srgbClr val="F8F8F2"/>
                </a:solidFill>
                <a:highlight>
                  <a:schemeClr val="accent2"/>
                </a:highlight>
                <a:latin typeface="Consolas"/>
                <a:ea typeface="Consolas"/>
                <a:cs typeface="Consolas"/>
                <a:sym typeface="Consolas"/>
              </a:rPr>
              <a:t>(</a:t>
            </a:r>
            <a:r>
              <a:rPr lang="en" sz="1200" i="1">
                <a:solidFill>
                  <a:srgbClr val="FF857F"/>
                </a:solidFill>
                <a:highlight>
                  <a:schemeClr val="accent2"/>
                </a:highlight>
                <a:latin typeface="Consolas"/>
                <a:ea typeface="Consolas"/>
                <a:cs typeface="Consolas"/>
                <a:sym typeface="Consolas"/>
              </a:rPr>
              <a:t>word</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=&gt;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`&lt;span&gt;${word}&lt;/span&gt;`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join</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54"/>
        <p:cNvGrpSpPr/>
        <p:nvPr/>
      </p:nvGrpSpPr>
      <p:grpSpPr>
        <a:xfrm>
          <a:off x="0" y="0"/>
          <a:ext cx="0" cy="0"/>
          <a:chOff x="0" y="0"/>
          <a:chExt cx="0" cy="0"/>
        </a:xfrm>
      </p:grpSpPr>
      <p:sp>
        <p:nvSpPr>
          <p:cNvPr id="855" name="Google Shape;855;p25"/>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5"/>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Make a queue of words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57" name="Google Shape;857;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858" name="Google Shape;858;p25"/>
          <p:cNvSpPr txBox="1"/>
          <p:nvPr/>
        </p:nvSpPr>
        <p:spPr>
          <a:xfrm>
            <a:off x="1473800" y="1872775"/>
            <a:ext cx="71481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wordQueue[</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wordQueue.</a:t>
            </a:r>
            <a:r>
              <a:rPr lang="en" sz="1200">
                <a:solidFill>
                  <a:srgbClr val="FFF352"/>
                </a:solidFill>
                <a:highlight>
                  <a:schemeClr val="accent2"/>
                </a:highlight>
                <a:latin typeface="Consolas"/>
                <a:ea typeface="Consolas"/>
                <a:cs typeface="Consolas"/>
                <a:sym typeface="Consolas"/>
              </a:rPr>
              <a:t>shift</a:t>
            </a:r>
            <a:r>
              <a:rPr lang="en" sz="1200">
                <a:solidFill>
                  <a:srgbClr val="F8F8F2"/>
                </a:solidFill>
                <a:highlight>
                  <a:schemeClr val="accent2"/>
                </a:highlight>
                <a:latin typeface="Consolas"/>
                <a:ea typeface="Consolas"/>
                <a:cs typeface="Consolas"/>
                <a:sym typeface="Consolas"/>
              </a:rPr>
              <a:t>(); </a:t>
            </a:r>
            <a:r>
              <a:rPr lang="en" sz="1200">
                <a:solidFill>
                  <a:srgbClr val="E6C000"/>
                </a:solidFill>
                <a:highlight>
                  <a:schemeClr val="accent2"/>
                </a:highlight>
                <a:latin typeface="Consolas"/>
                <a:ea typeface="Consolas"/>
                <a:cs typeface="Consolas"/>
                <a:sym typeface="Consolas"/>
              </a:rPr>
              <a:t>//shift removes first item (0th element)</a:t>
            </a:r>
            <a:endParaRPr sz="1200">
              <a:solidFill>
                <a:srgbClr val="E6C000"/>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 empty textbox</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862"/>
        <p:cNvGrpSpPr/>
        <p:nvPr/>
      </p:nvGrpSpPr>
      <p:grpSpPr>
        <a:xfrm>
          <a:off x="0" y="0"/>
          <a:ext cx="0" cy="0"/>
          <a:chOff x="0" y="0"/>
          <a:chExt cx="0" cy="0"/>
        </a:xfrm>
      </p:grpSpPr>
      <p:sp>
        <p:nvSpPr>
          <p:cNvPr id="863" name="Google Shape;863;p26"/>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Style.css - Add spacing between words</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65" name="Google Shape;865;p2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866" name="Google Shape;866;p26"/>
          <p:cNvSpPr txBox="1"/>
          <p:nvPr/>
        </p:nvSpPr>
        <p:spPr>
          <a:xfrm>
            <a:off x="1473800" y="1872775"/>
            <a:ext cx="64488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span</a:t>
            </a:r>
            <a:r>
              <a:rPr lang="en" sz="1200">
                <a:solidFill>
                  <a:srgbClr val="FFF352"/>
                </a:solidFill>
                <a:latin typeface="Consolas"/>
                <a:ea typeface="Consolas"/>
                <a:cs typeface="Consolas"/>
                <a:sym typeface="Consolas"/>
              </a:rPr>
              <a:t>:after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content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inline-block</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pic>
        <p:nvPicPr>
          <p:cNvPr id="867" name="Google Shape;867;p26"/>
          <p:cNvPicPr preferRelativeResize="0"/>
          <p:nvPr/>
        </p:nvPicPr>
        <p:blipFill>
          <a:blip r:embed="rId3">
            <a:alphaModFix/>
          </a:blip>
          <a:stretch>
            <a:fillRect/>
          </a:stretch>
        </p:blipFill>
        <p:spPr>
          <a:xfrm>
            <a:off x="5183200" y="2954325"/>
            <a:ext cx="4038600" cy="22669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7"/>
                                        </p:tgtEl>
                                        <p:attrNameLst>
                                          <p:attrName>style.visibility</p:attrName>
                                        </p:attrNameLst>
                                      </p:cBhvr>
                                      <p:to>
                                        <p:strVal val="visible"/>
                                      </p:to>
                                    </p:set>
                                    <p:animEffect transition="in" filter="fade">
                                      <p:cBhvr>
                                        <p:cTn id="7" dur="1000"/>
                                        <p:tgtEl>
                                          <p:spTgt spid="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71"/>
        <p:cNvGrpSpPr/>
        <p:nvPr/>
      </p:nvGrpSpPr>
      <p:grpSpPr>
        <a:xfrm>
          <a:off x="0" y="0"/>
          <a:ext cx="0" cy="0"/>
          <a:chOff x="0" y="0"/>
          <a:chExt cx="0" cy="0"/>
        </a:xfrm>
      </p:grpSpPr>
      <p:sp>
        <p:nvSpPr>
          <p:cNvPr id="872" name="Google Shape;872;p27"/>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highlighting</a:t>
            </a:r>
            <a:endParaRPr>
              <a:latin typeface="Abel"/>
              <a:ea typeface="Abel"/>
              <a:cs typeface="Abel"/>
              <a:sym typeface="Abel"/>
            </a:endParaRPr>
          </a:p>
        </p:txBody>
      </p:sp>
      <p:sp>
        <p:nvSpPr>
          <p:cNvPr id="874" name="Google Shape;874;p2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875" name="Google Shape;875;p27"/>
          <p:cNvSpPr txBox="1"/>
          <p:nvPr/>
        </p:nvSpPr>
        <p:spPr>
          <a:xfrm>
            <a:off x="1473800" y="1872775"/>
            <a:ext cx="7148100" cy="355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wordQueue;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highlightPosition;</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quoteText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"type 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a:t>
            </a:r>
            <a:r>
              <a:rPr lang="en" sz="1200" i="1">
                <a:solidFill>
                  <a:srgbClr val="FF857F"/>
                </a:solidFill>
                <a:latin typeface="Consolas"/>
                <a:ea typeface="Consolas"/>
                <a:cs typeface="Consolas"/>
                <a:sym typeface="Consolas"/>
              </a:rPr>
              <a:t>word</a:t>
            </a:r>
            <a:r>
              <a:rPr lang="en" sz="1200">
                <a:solidFill>
                  <a:srgbClr val="FFEA00"/>
                </a:solidFill>
                <a:latin typeface="Consolas"/>
                <a:ea typeface="Consolas"/>
                <a:cs typeface="Consolas"/>
                <a:sym typeface="Consolas"/>
              </a:rPr>
              <a:t>}&lt;/span&gt;`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highlightPosition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quote.childNodes[highlightPosition].className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'highlight'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79"/>
        <p:cNvGrpSpPr/>
        <p:nvPr/>
      </p:nvGrpSpPr>
      <p:grpSpPr>
        <a:xfrm>
          <a:off x="0" y="0"/>
          <a:ext cx="0" cy="0"/>
          <a:chOff x="0" y="0"/>
          <a:chExt cx="0" cy="0"/>
        </a:xfrm>
      </p:grpSpPr>
      <p:sp>
        <p:nvSpPr>
          <p:cNvPr id="880" name="Google Shape;880;p28"/>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highlighting</a:t>
            </a:r>
            <a:endParaRPr>
              <a:latin typeface="Abel"/>
              <a:ea typeface="Abel"/>
              <a:cs typeface="Abel"/>
              <a:sym typeface="Abel"/>
            </a:endParaRPr>
          </a:p>
        </p:txBody>
      </p:sp>
      <p:sp>
        <p:nvSpPr>
          <p:cNvPr id="882" name="Google Shape;882;p2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883" name="Google Shape;883;p28"/>
          <p:cNvSpPr txBox="1"/>
          <p:nvPr/>
        </p:nvSpPr>
        <p:spPr>
          <a:xfrm>
            <a:off x="1473800" y="1720375"/>
            <a:ext cx="71481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shift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//shift removes first item (0th element)</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highlightPosition</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887"/>
        <p:cNvGrpSpPr/>
        <p:nvPr/>
      </p:nvGrpSpPr>
      <p:grpSpPr>
        <a:xfrm>
          <a:off x="0" y="0"/>
          <a:ext cx="0" cy="0"/>
          <a:chOff x="0" y="0"/>
          <a:chExt cx="0" cy="0"/>
        </a:xfrm>
      </p:grpSpPr>
      <p:sp>
        <p:nvSpPr>
          <p:cNvPr id="888" name="Google Shape;888;p29"/>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Style.css - Add highlighting</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90" name="Google Shape;890;p2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891" name="Google Shape;891;p29"/>
          <p:cNvSpPr txBox="1"/>
          <p:nvPr/>
        </p:nvSpPr>
        <p:spPr>
          <a:xfrm>
            <a:off x="1473800" y="1872775"/>
            <a:ext cx="6448800" cy="1678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FFF352"/>
                </a:solidFill>
                <a:latin typeface="Consolas"/>
                <a:ea typeface="Consolas"/>
                <a:cs typeface="Consolas"/>
                <a:sym typeface="Consolas"/>
              </a:rPr>
              <a:t>.highlight</a:t>
            </a:r>
            <a:r>
              <a:rPr lang="en" sz="1050">
                <a:solidFill>
                  <a:srgbClr val="F8F8F2"/>
                </a:solidFill>
                <a:latin typeface="Consolas"/>
                <a:ea typeface="Consolas"/>
                <a:cs typeface="Consolas"/>
                <a:sym typeface="Consolas"/>
              </a:rPr>
              <a:t> {</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F8F8F2"/>
                </a:solidFill>
                <a:latin typeface="Consolas"/>
                <a:ea typeface="Consolas"/>
                <a:cs typeface="Consolas"/>
                <a:sym typeface="Consolas"/>
              </a:rPr>
              <a:t>    </a:t>
            </a:r>
            <a:r>
              <a:rPr lang="en" sz="1050" i="1">
                <a:solidFill>
                  <a:srgbClr val="C2FFDF"/>
                </a:solidFill>
                <a:latin typeface="Consolas"/>
                <a:ea typeface="Consolas"/>
                <a:cs typeface="Consolas"/>
                <a:sym typeface="Consolas"/>
              </a:rPr>
              <a:t>color</a:t>
            </a:r>
            <a:r>
              <a:rPr lang="en" sz="1050">
                <a:solidFill>
                  <a:srgbClr val="F8F8F2"/>
                </a:solidFill>
                <a:latin typeface="Consolas"/>
                <a:ea typeface="Consolas"/>
                <a:cs typeface="Consolas"/>
                <a:sym typeface="Consolas"/>
              </a:rPr>
              <a:t>: </a:t>
            </a:r>
            <a:r>
              <a:rPr lang="en" sz="1050">
                <a:solidFill>
                  <a:srgbClr val="C5A3FF"/>
                </a:solidFill>
                <a:latin typeface="Consolas"/>
                <a:ea typeface="Consolas"/>
                <a:cs typeface="Consolas"/>
                <a:sym typeface="Consolas"/>
              </a:rPr>
              <a:t>#FFC312</a:t>
            </a: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F8F8F2"/>
                </a:solidFill>
                <a:latin typeface="Consolas"/>
                <a:ea typeface="Consolas"/>
                <a:cs typeface="Consolas"/>
                <a:sym typeface="Consolas"/>
              </a:rPr>
              <a:t>    </a:t>
            </a:r>
            <a:r>
              <a:rPr lang="en" sz="1050" i="1">
                <a:solidFill>
                  <a:srgbClr val="C2FFDF"/>
                </a:solidFill>
                <a:latin typeface="Consolas"/>
                <a:ea typeface="Consolas"/>
                <a:cs typeface="Consolas"/>
                <a:sym typeface="Consolas"/>
              </a:rPr>
              <a:t>text-decoration</a:t>
            </a:r>
            <a:r>
              <a:rPr lang="en" sz="1050">
                <a:solidFill>
                  <a:srgbClr val="F8F8F2"/>
                </a:solidFill>
                <a:latin typeface="Consolas"/>
                <a:ea typeface="Consolas"/>
                <a:cs typeface="Consolas"/>
                <a:sym typeface="Consolas"/>
              </a:rPr>
              <a:t>: </a:t>
            </a:r>
            <a:r>
              <a:rPr lang="en" sz="1050">
                <a:solidFill>
                  <a:srgbClr val="C2FFDF"/>
                </a:solidFill>
                <a:latin typeface="Consolas"/>
                <a:ea typeface="Consolas"/>
                <a:cs typeface="Consolas"/>
                <a:sym typeface="Consolas"/>
              </a:rPr>
              <a:t>underline</a:t>
            </a: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pic>
        <p:nvPicPr>
          <p:cNvPr id="892" name="Google Shape;892;p29"/>
          <p:cNvPicPr preferRelativeResize="0"/>
          <p:nvPr/>
        </p:nvPicPr>
        <p:blipFill>
          <a:blip r:embed="rId3">
            <a:alphaModFix/>
          </a:blip>
          <a:stretch>
            <a:fillRect/>
          </a:stretch>
        </p:blipFill>
        <p:spPr>
          <a:xfrm>
            <a:off x="5238750" y="3124150"/>
            <a:ext cx="3905250" cy="201930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2"/>
                                        </p:tgtEl>
                                        <p:attrNameLst>
                                          <p:attrName>style.visibility</p:attrName>
                                        </p:attrNameLst>
                                      </p:cBhvr>
                                      <p:to>
                                        <p:strVal val="visible"/>
                                      </p:to>
                                    </p:set>
                                    <p:animEffect transition="in" filter="fade">
                                      <p:cBhvr>
                                        <p:cTn id="7"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96"/>
        <p:cNvGrpSpPr/>
        <p:nvPr/>
      </p:nvGrpSpPr>
      <p:grpSpPr>
        <a:xfrm>
          <a:off x="0" y="0"/>
          <a:ext cx="0" cy="0"/>
          <a:chOff x="0" y="0"/>
          <a:chExt cx="0" cy="0"/>
        </a:xfrm>
      </p:grpSpPr>
      <p:sp>
        <p:nvSpPr>
          <p:cNvPr id="897" name="Google Shape;897;p30"/>
          <p:cNvSpPr/>
          <p:nvPr/>
        </p:nvSpPr>
        <p:spPr>
          <a:xfrm>
            <a:off x="1237650" y="0"/>
            <a:ext cx="7906500" cy="538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txBox="1">
            <a:spLocks noGrp="1"/>
          </p:cNvSpPr>
          <p:nvPr>
            <p:ph type="title"/>
          </p:nvPr>
        </p:nvSpPr>
        <p:spPr>
          <a:xfrm rot="-5400000">
            <a:off x="-1602725" y="2182075"/>
            <a:ext cx="48432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game over </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99" name="Google Shape;899;p30"/>
          <p:cNvSpPr txBox="1"/>
          <p:nvPr/>
        </p:nvSpPr>
        <p:spPr>
          <a:xfrm>
            <a:off x="1473800" y="156075"/>
            <a:ext cx="7607700" cy="546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shift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 unhighlight word</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if</a:t>
            </a:r>
            <a:r>
              <a:rPr lang="en" sz="1200">
                <a:solidFill>
                  <a:srgbClr val="F8F8F2"/>
                </a:solidFill>
                <a:highlight>
                  <a:schemeClr val="accent2"/>
                </a:highlight>
                <a:latin typeface="Consolas"/>
                <a:ea typeface="Consolas"/>
                <a:cs typeface="Consolas"/>
                <a:sym typeface="Consolas"/>
              </a:rPr>
              <a:t> (wordQueue.length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 { </a:t>
            </a:r>
            <a:r>
              <a:rPr lang="en" sz="1200">
                <a:solidFill>
                  <a:srgbClr val="E6C000"/>
                </a:solidFill>
                <a:highlight>
                  <a:schemeClr val="accent2"/>
                </a:highlight>
                <a:latin typeface="Consolas"/>
                <a:ea typeface="Consolas"/>
                <a:cs typeface="Consolas"/>
                <a:sym typeface="Consolas"/>
              </a:rPr>
              <a:t>// if we have run out of words then game over.</a:t>
            </a:r>
            <a:endParaRPr sz="1200">
              <a:solidFill>
                <a:srgbClr val="E6C000"/>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gameOver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return</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highlightPosition</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function</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gameOver</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3"/>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
        <p:nvSpPr>
          <p:cNvPr id="759" name="Google Shape;759;p13"/>
          <p:cNvSpPr txBox="1">
            <a:spLocks noGrp="1"/>
          </p:cNvSpPr>
          <p:nvPr>
            <p:ph type="body" idx="1"/>
          </p:nvPr>
        </p:nvSpPr>
        <p:spPr>
          <a:xfrm>
            <a:off x="1315487" y="1577775"/>
            <a:ext cx="3161400" cy="297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760" name="Google Shape;760;p13"/>
          <p:cNvSpPr txBox="1">
            <a:spLocks noGrp="1"/>
          </p:cNvSpPr>
          <p:nvPr>
            <p:ph type="body" idx="2"/>
          </p:nvPr>
        </p:nvSpPr>
        <p:spPr>
          <a:xfrm>
            <a:off x="4667184" y="1577775"/>
            <a:ext cx="3161400" cy="297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761" name="Google Shape;761;p1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762" name="Google Shape;762;p13"/>
          <p:cNvPicPr preferRelativeResize="0"/>
          <p:nvPr/>
        </p:nvPicPr>
        <p:blipFill>
          <a:blip r:embed="rId3">
            <a:alphaModFix/>
          </a:blip>
          <a:stretch>
            <a:fillRect/>
          </a:stretch>
        </p:blipFill>
        <p:spPr>
          <a:xfrm>
            <a:off x="0" y="0"/>
            <a:ext cx="9144000" cy="5140924"/>
          </a:xfrm>
          <a:prstGeom prst="rect">
            <a:avLst/>
          </a:prstGeom>
          <a:noFill/>
          <a:ln>
            <a:noFill/>
          </a:ln>
        </p:spPr>
      </p:pic>
      <p:sp>
        <p:nvSpPr>
          <p:cNvPr id="763" name="Google Shape;763;p13"/>
          <p:cNvSpPr txBox="1"/>
          <p:nvPr/>
        </p:nvSpPr>
        <p:spPr>
          <a:xfrm>
            <a:off x="268350" y="4158175"/>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chemeClr val="lt1"/>
                </a:solidFill>
              </a:rPr>
              <a:t>What are we going to build?</a:t>
            </a:r>
            <a:endParaRPr sz="2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903"/>
        <p:cNvGrpSpPr/>
        <p:nvPr/>
      </p:nvGrpSpPr>
      <p:grpSpPr>
        <a:xfrm>
          <a:off x="0" y="0"/>
          <a:ext cx="0" cy="0"/>
          <a:chOff x="0" y="0"/>
          <a:chExt cx="0" cy="0"/>
        </a:xfrm>
      </p:grpSpPr>
      <p:sp>
        <p:nvSpPr>
          <p:cNvPr id="904" name="Google Shape;904;p31"/>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Index.html - Show message on game over</a:t>
            </a:r>
            <a:endParaRPr b="0">
              <a:latin typeface="Abel"/>
              <a:ea typeface="Abel"/>
              <a:cs typeface="Abel"/>
              <a:sym typeface="Abel"/>
            </a:endParaRPr>
          </a:p>
        </p:txBody>
      </p:sp>
      <p:sp>
        <p:nvSpPr>
          <p:cNvPr id="906" name="Google Shape;906;p3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907" name="Google Shape;907;p31"/>
          <p:cNvSpPr txBox="1"/>
          <p:nvPr/>
        </p:nvSpPr>
        <p:spPr>
          <a:xfrm>
            <a:off x="1473800" y="1872775"/>
            <a:ext cx="6448800" cy="23748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start game</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&lt;</a:t>
            </a:r>
            <a:r>
              <a:rPr lang="en" sz="1200">
                <a:solidFill>
                  <a:srgbClr val="FFB8D1"/>
                </a:solidFill>
                <a:highlight>
                  <a:schemeClr val="accent2"/>
                </a:highlight>
                <a:latin typeface="Consolas"/>
                <a:ea typeface="Consolas"/>
                <a:cs typeface="Consolas"/>
                <a:sym typeface="Consolas"/>
              </a:rPr>
              <a:t>p</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id</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"message"</a:t>
            </a:r>
            <a:r>
              <a:rPr lang="en" sz="1200">
                <a:solidFill>
                  <a:srgbClr val="F8F8F2"/>
                </a:solidFill>
                <a:highlight>
                  <a:schemeClr val="accent2"/>
                </a:highlight>
                <a:latin typeface="Consolas"/>
                <a:ea typeface="Consolas"/>
                <a:cs typeface="Consolas"/>
                <a:sym typeface="Consolas"/>
              </a:rPr>
              <a:t>&gt;&lt;/</a:t>
            </a:r>
            <a:r>
              <a:rPr lang="en" sz="1200">
                <a:solidFill>
                  <a:srgbClr val="FFB8D1"/>
                </a:solidFill>
                <a:highlight>
                  <a:schemeClr val="accent2"/>
                </a:highlight>
                <a:latin typeface="Consolas"/>
                <a:ea typeface="Consolas"/>
                <a:cs typeface="Consolas"/>
                <a:sym typeface="Consolas"/>
              </a:rPr>
              <a:t>p</a:t>
            </a:r>
            <a:r>
              <a:rPr lang="en" sz="1200">
                <a:solidFill>
                  <a:srgbClr val="F8F8F2"/>
                </a:solidFill>
                <a:highlight>
                  <a:schemeClr val="accent2"/>
                </a:highlight>
                <a:latin typeface="Consolas"/>
                <a:ea typeface="Consolas"/>
                <a:cs typeface="Consolas"/>
                <a:sym typeface="Consolas"/>
              </a:rPr>
              <a:t>&gt;</a:t>
            </a:r>
            <a:endParaRPr sz="1200">
              <a:solidFill>
                <a:srgbClr val="F8F8F2"/>
              </a:solidFill>
              <a:highlight>
                <a:schemeClr val="accent2"/>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"text"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11"/>
        <p:cNvGrpSpPr/>
        <p:nvPr/>
      </p:nvGrpSpPr>
      <p:grpSpPr>
        <a:xfrm>
          <a:off x="0" y="0"/>
          <a:ext cx="0" cy="0"/>
          <a:chOff x="0" y="0"/>
          <a:chExt cx="0" cy="0"/>
        </a:xfrm>
      </p:grpSpPr>
      <p:sp>
        <p:nvSpPr>
          <p:cNvPr id="912" name="Google Shape;912;p32"/>
          <p:cNvSpPr/>
          <p:nvPr/>
        </p:nvSpPr>
        <p:spPr>
          <a:xfrm>
            <a:off x="1237650" y="1604075"/>
            <a:ext cx="65907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Show message on game over</a:t>
            </a:r>
            <a:endParaRPr>
              <a:latin typeface="Abel"/>
              <a:ea typeface="Abel"/>
              <a:cs typeface="Abel"/>
              <a:sym typeface="Abel"/>
            </a:endParaRPr>
          </a:p>
        </p:txBody>
      </p:sp>
      <p:sp>
        <p:nvSpPr>
          <p:cNvPr id="914" name="Google Shape;914;p3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915" name="Google Shape;915;p32"/>
          <p:cNvSpPr txBox="1"/>
          <p:nvPr/>
        </p:nvSpPr>
        <p:spPr>
          <a:xfrm>
            <a:off x="1473800" y="1720375"/>
            <a:ext cx="71481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message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document.</a:t>
            </a:r>
            <a:r>
              <a:rPr lang="en" sz="1200">
                <a:solidFill>
                  <a:srgbClr val="FFF352"/>
                </a:solidFill>
                <a:highlight>
                  <a:schemeClr val="accent2"/>
                </a:highlight>
                <a:latin typeface="Consolas"/>
                <a:ea typeface="Consolas"/>
                <a:cs typeface="Consolas"/>
                <a:sym typeface="Consolas"/>
              </a:rPr>
              <a:t>getElementById</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'message'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a:t>
            </a: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19"/>
        <p:cNvGrpSpPr/>
        <p:nvPr/>
      </p:nvGrpSpPr>
      <p:grpSpPr>
        <a:xfrm>
          <a:off x="0" y="0"/>
          <a:ext cx="0" cy="0"/>
          <a:chOff x="0" y="0"/>
          <a:chExt cx="0" cy="0"/>
        </a:xfrm>
      </p:grpSpPr>
      <p:sp>
        <p:nvSpPr>
          <p:cNvPr id="920" name="Google Shape;920;p33"/>
          <p:cNvSpPr/>
          <p:nvPr/>
        </p:nvSpPr>
        <p:spPr>
          <a:xfrm>
            <a:off x="1237650" y="1604075"/>
            <a:ext cx="65907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Show message on game over</a:t>
            </a:r>
            <a:endParaRPr>
              <a:latin typeface="Abel"/>
              <a:ea typeface="Abel"/>
              <a:cs typeface="Abel"/>
              <a:sym typeface="Abel"/>
            </a:endParaRPr>
          </a:p>
        </p:txBody>
      </p:sp>
      <p:sp>
        <p:nvSpPr>
          <p:cNvPr id="922" name="Google Shape;922;p3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923" name="Google Shape;923;p33"/>
          <p:cNvSpPr txBox="1"/>
          <p:nvPr/>
        </p:nvSpPr>
        <p:spPr>
          <a:xfrm>
            <a:off x="1473800" y="1720375"/>
            <a:ext cx="71481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endParaRPr sz="1200" i="1">
              <a:solidFill>
                <a:srgbClr val="C2FFDF"/>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 class="congrats"&gt;Congratuations!&lt;/span&gt;`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pic>
        <p:nvPicPr>
          <p:cNvPr id="924" name="Google Shape;924;p33"/>
          <p:cNvPicPr preferRelativeResize="0"/>
          <p:nvPr/>
        </p:nvPicPr>
        <p:blipFill>
          <a:blip r:embed="rId3">
            <a:alphaModFix/>
          </a:blip>
          <a:stretch>
            <a:fillRect/>
          </a:stretch>
        </p:blipFill>
        <p:spPr>
          <a:xfrm>
            <a:off x="5334000" y="2905063"/>
            <a:ext cx="3810000" cy="223837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4"/>
                                        </p:tgtEl>
                                        <p:attrNameLst>
                                          <p:attrName>style.visibility</p:attrName>
                                        </p:attrNameLst>
                                      </p:cBhvr>
                                      <p:to>
                                        <p:strVal val="visible"/>
                                      </p:to>
                                    </p:set>
                                    <p:animEffect transition="in" filter="fade">
                                      <p:cBhvr>
                                        <p:cTn id="7" dur="1000"/>
                                        <p:tgtEl>
                                          <p:spTgt spid="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28"/>
        <p:cNvGrpSpPr/>
        <p:nvPr/>
      </p:nvGrpSpPr>
      <p:grpSpPr>
        <a:xfrm>
          <a:off x="0" y="0"/>
          <a:ext cx="0" cy="0"/>
          <a:chOff x="0" y="0"/>
          <a:chExt cx="0" cy="0"/>
        </a:xfrm>
      </p:grpSpPr>
      <p:sp>
        <p:nvSpPr>
          <p:cNvPr id="929" name="Google Shape;929;p34"/>
          <p:cNvSpPr/>
          <p:nvPr/>
        </p:nvSpPr>
        <p:spPr>
          <a:xfrm>
            <a:off x="1237650" y="1604075"/>
            <a:ext cx="73842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a time taken "score"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31" name="Google Shape;931;p34"/>
          <p:cNvSpPr txBox="1"/>
          <p:nvPr/>
        </p:nvSpPr>
        <p:spPr>
          <a:xfrm>
            <a:off x="1473800" y="1720375"/>
            <a:ext cx="7148100" cy="34170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en" sz="1200" i="1">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wordQueue;</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i="1">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highlightPosition;</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startTime;</a:t>
            </a:r>
            <a:endParaRPr sz="1200">
              <a:solidFill>
                <a:srgbClr val="F8F8F2"/>
              </a:solidFill>
              <a:highlight>
                <a:schemeClr val="accent2"/>
              </a:highlight>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quoteText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"type 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`&lt;span&gt;${word}&lt;/span&gt;`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highlightPosition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highlight>
                <a:schemeClr val="accent2"/>
              </a:highlight>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startTime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new</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Date</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getTime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a:t>
            </a:r>
            <a:endParaRPr sz="1200" i="1">
              <a:solidFill>
                <a:srgbClr val="C2FFD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35"/>
        <p:cNvGrpSpPr/>
        <p:nvPr/>
      </p:nvGrpSpPr>
      <p:grpSpPr>
        <a:xfrm>
          <a:off x="0" y="0"/>
          <a:ext cx="0" cy="0"/>
          <a:chOff x="0" y="0"/>
          <a:chExt cx="0" cy="0"/>
        </a:xfrm>
      </p:grpSpPr>
      <p:sp>
        <p:nvSpPr>
          <p:cNvPr id="936" name="Google Shape;936;p35"/>
          <p:cNvSpPr/>
          <p:nvPr/>
        </p:nvSpPr>
        <p:spPr>
          <a:xfrm>
            <a:off x="1237650" y="160407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a time taken "score"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38" name="Google Shape;938;p35"/>
          <p:cNvSpPr txBox="1"/>
          <p:nvPr/>
        </p:nvSpPr>
        <p:spPr>
          <a:xfrm>
            <a:off x="1473800" y="1720375"/>
            <a:ext cx="7148100" cy="23748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elapsedTime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new</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Date</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getTime</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startTime;</a:t>
            </a:r>
            <a:endParaRPr sz="1200">
              <a:solidFill>
                <a:srgbClr val="F8F8F2"/>
              </a:solidFill>
              <a:highlight>
                <a:schemeClr val="accent2"/>
              </a:highlight>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&lt;span class="congrats"&gt;Congratuations!&lt;/span&gt;</a:t>
            </a:r>
            <a:r>
              <a:rPr lang="en" sz="1200">
                <a:solidFill>
                  <a:srgbClr val="FFEA00"/>
                </a:solidFill>
                <a:highlight>
                  <a:schemeClr val="accent2"/>
                </a:highlight>
                <a:latin typeface="Consolas"/>
                <a:ea typeface="Consolas"/>
                <a:cs typeface="Consolas"/>
                <a:sym typeface="Consolas"/>
              </a:rPr>
              <a:t>&lt;br&gt; </a:t>
            </a:r>
            <a:br>
              <a:rPr lang="en" sz="1200">
                <a:solidFill>
                  <a:srgbClr val="FFEA00"/>
                </a:solidFill>
                <a:highlight>
                  <a:schemeClr val="accent2"/>
                </a:highlight>
                <a:latin typeface="Consolas"/>
                <a:ea typeface="Consolas"/>
                <a:cs typeface="Consolas"/>
                <a:sym typeface="Consolas"/>
              </a:rPr>
            </a:br>
            <a:r>
              <a:rPr lang="en" sz="1200">
                <a:solidFill>
                  <a:srgbClr val="FFEA00"/>
                </a:solidFill>
                <a:highlight>
                  <a:schemeClr val="accent2"/>
                </a:highlight>
                <a:latin typeface="Consolas"/>
                <a:ea typeface="Consolas"/>
                <a:cs typeface="Consolas"/>
                <a:sym typeface="Consolas"/>
              </a:rPr>
              <a:t>        You finished in ${elapsedTime </a:t>
            </a:r>
            <a:r>
              <a:rPr lang="en" sz="1200">
                <a:solidFill>
                  <a:srgbClr val="FFB8D1"/>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1000</a:t>
            </a:r>
            <a:r>
              <a:rPr lang="en" sz="1200">
                <a:solidFill>
                  <a:srgbClr val="FFEA00"/>
                </a:solidFill>
                <a:highlight>
                  <a:schemeClr val="accent2"/>
                </a:highlight>
                <a:latin typeface="Consolas"/>
                <a:ea typeface="Consolas"/>
                <a:cs typeface="Consolas"/>
                <a:sym typeface="Consolas"/>
              </a:rPr>
              <a:t>} seconds.</a:t>
            </a:r>
            <a:endParaRPr sz="1200">
              <a:solidFill>
                <a:srgbClr val="FFEA00"/>
              </a:solidFill>
              <a:highlight>
                <a:schemeClr val="accent2"/>
              </a:highlight>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FEA00"/>
                </a:solidFill>
                <a:highlight>
                  <a:schemeClr val="accent2"/>
                </a:highlight>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i="1">
              <a:solidFill>
                <a:srgbClr val="C2FFDF"/>
              </a:solidFill>
              <a:latin typeface="Consolas"/>
              <a:ea typeface="Consolas"/>
              <a:cs typeface="Consolas"/>
              <a:sym typeface="Consolas"/>
            </a:endParaRPr>
          </a:p>
        </p:txBody>
      </p:sp>
      <p:pic>
        <p:nvPicPr>
          <p:cNvPr id="939" name="Google Shape;939;p35"/>
          <p:cNvPicPr preferRelativeResize="0"/>
          <p:nvPr/>
        </p:nvPicPr>
        <p:blipFill>
          <a:blip r:embed="rId3">
            <a:alphaModFix/>
          </a:blip>
          <a:stretch>
            <a:fillRect/>
          </a:stretch>
        </p:blipFill>
        <p:spPr>
          <a:xfrm>
            <a:off x="3527588" y="3415075"/>
            <a:ext cx="4048125" cy="24193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1000"/>
                                        <p:tgtEl>
                                          <p:spTgt spid="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43"/>
        <p:cNvGrpSpPr/>
        <p:nvPr/>
      </p:nvGrpSpPr>
      <p:grpSpPr>
        <a:xfrm>
          <a:off x="0" y="0"/>
          <a:ext cx="0" cy="0"/>
          <a:chOff x="0" y="0"/>
          <a:chExt cx="0" cy="0"/>
        </a:xfrm>
      </p:grpSpPr>
      <p:sp>
        <p:nvSpPr>
          <p:cNvPr id="944" name="Google Shape;944;p36"/>
          <p:cNvSpPr/>
          <p:nvPr/>
        </p:nvSpPr>
        <p:spPr>
          <a:xfrm>
            <a:off x="150" y="1604075"/>
            <a:ext cx="9144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Picking random quotes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46" name="Google Shape;946;p36"/>
          <p:cNvSpPr txBox="1"/>
          <p:nvPr/>
        </p:nvSpPr>
        <p:spPr>
          <a:xfrm>
            <a:off x="175025" y="1720375"/>
            <a:ext cx="8968800" cy="398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quotes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'Things are only impossible until they are not'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'It is possible to commit no errors and still lose. That is not a weakness. That is life'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'There is a way out of every box, a solution to every puzzle; it is just a matter of finding it.'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'Without freedom of choice there is no creativity'</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'Logic is the beginning of wisdom, not the end'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'Improve a mechanical device and you may double productivity. But improve yourself, you gain a thousandfold'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'Compassion: that is the one thing no machine ever had. Maybe it is the one thing that keeps us ahead of them.'</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a:t>
            </a: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50"/>
        <p:cNvGrpSpPr/>
        <p:nvPr/>
      </p:nvGrpSpPr>
      <p:grpSpPr>
        <a:xfrm>
          <a:off x="0" y="0"/>
          <a:ext cx="0" cy="0"/>
          <a:chOff x="0" y="0"/>
          <a:chExt cx="0" cy="0"/>
        </a:xfrm>
      </p:grpSpPr>
      <p:sp>
        <p:nvSpPr>
          <p:cNvPr id="951" name="Google Shape;951;p37"/>
          <p:cNvSpPr/>
          <p:nvPr/>
        </p:nvSpPr>
        <p:spPr>
          <a:xfrm>
            <a:off x="497375" y="1633250"/>
            <a:ext cx="7331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7"/>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Picking random quotes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53" name="Google Shape;953;p37"/>
          <p:cNvSpPr txBox="1"/>
          <p:nvPr/>
        </p:nvSpPr>
        <p:spPr>
          <a:xfrm>
            <a:off x="672250" y="1749550"/>
            <a:ext cx="7097700" cy="398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quoteIndex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2FFDF"/>
                </a:solidFill>
                <a:highlight>
                  <a:schemeClr val="accent2"/>
                </a:highlight>
                <a:latin typeface="Consolas"/>
                <a:ea typeface="Consolas"/>
                <a:cs typeface="Consolas"/>
                <a:sym typeface="Consolas"/>
              </a:rPr>
              <a:t>Math</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floor</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Math</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random</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quotes.length);</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quoteText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quotes[quoteIndex];</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`&lt;span&gt;${word}&lt;/span&gt;`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highlightPosition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startTime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57"/>
        <p:cNvGrpSpPr/>
        <p:nvPr/>
      </p:nvGrpSpPr>
      <p:grpSpPr>
        <a:xfrm>
          <a:off x="0" y="0"/>
          <a:ext cx="0" cy="0"/>
          <a:chOff x="0" y="0"/>
          <a:chExt cx="0" cy="0"/>
        </a:xfrm>
      </p:grpSpPr>
      <p:sp>
        <p:nvSpPr>
          <p:cNvPr id="958" name="Google Shape;958;p38"/>
          <p:cNvSpPr/>
          <p:nvPr/>
        </p:nvSpPr>
        <p:spPr>
          <a:xfrm>
            <a:off x="497375" y="1633250"/>
            <a:ext cx="7331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Clear the input &amp; messages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60" name="Google Shape;960;p38"/>
          <p:cNvSpPr txBox="1"/>
          <p:nvPr/>
        </p:nvSpPr>
        <p:spPr>
          <a:xfrm>
            <a:off x="672250" y="1749550"/>
            <a:ext cx="70977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replaceAll</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replaceAll</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964"/>
        <p:cNvGrpSpPr/>
        <p:nvPr/>
      </p:nvGrpSpPr>
      <p:grpSpPr>
        <a:xfrm>
          <a:off x="0" y="0"/>
          <a:ext cx="0" cy="0"/>
          <a:chOff x="0" y="0"/>
          <a:chExt cx="0" cy="0"/>
        </a:xfrm>
      </p:grpSpPr>
      <p:sp>
        <p:nvSpPr>
          <p:cNvPr id="965" name="Google Shape;965;p39"/>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The game works but doesn’t look great!</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66" name="Google Shape;966;p3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967" name="Google Shape;967;p39"/>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pic>
        <p:nvPicPr>
          <p:cNvPr id="968" name="Google Shape;968;p39"/>
          <p:cNvPicPr preferRelativeResize="0"/>
          <p:nvPr/>
        </p:nvPicPr>
        <p:blipFill>
          <a:blip r:embed="rId3">
            <a:alphaModFix/>
          </a:blip>
          <a:stretch>
            <a:fillRect/>
          </a:stretch>
        </p:blipFill>
        <p:spPr>
          <a:xfrm>
            <a:off x="2490775" y="2542825"/>
            <a:ext cx="4162425" cy="2000250"/>
          </a:xfrm>
          <a:prstGeom prst="rect">
            <a:avLst/>
          </a:prstGeom>
          <a:noFill/>
          <a:ln>
            <a:noFill/>
          </a:ln>
          <a:effectLst>
            <a:outerShdw blurRad="57150" dist="19050" dir="5400000" algn="bl" rotWithShape="0">
              <a:srgbClr val="000000">
                <a:alpha val="50000"/>
              </a:srgbClr>
            </a:outerShdw>
          </a:effectLst>
        </p:spPr>
      </p:pic>
      <p:sp>
        <p:nvSpPr>
          <p:cNvPr id="969" name="Google Shape;969;p39"/>
          <p:cNvSpPr txBox="1">
            <a:spLocks noGrp="1"/>
          </p:cNvSpPr>
          <p:nvPr>
            <p:ph type="subTitle" idx="4294967295"/>
          </p:nvPr>
        </p:nvSpPr>
        <p:spPr>
          <a:xfrm>
            <a:off x="2050050" y="1643201"/>
            <a:ext cx="5199300" cy="559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Lets add some CSS to make it look good!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73"/>
        <p:cNvGrpSpPr/>
        <p:nvPr/>
      </p:nvGrpSpPr>
      <p:grpSpPr>
        <a:xfrm>
          <a:off x="0" y="0"/>
          <a:ext cx="0" cy="0"/>
          <a:chOff x="0" y="0"/>
          <a:chExt cx="0" cy="0"/>
        </a:xfrm>
      </p:grpSpPr>
      <p:sp>
        <p:nvSpPr>
          <p:cNvPr id="974" name="Google Shape;974;p40"/>
          <p:cNvSpPr/>
          <p:nvPr/>
        </p:nvSpPr>
        <p:spPr>
          <a:xfrm>
            <a:off x="497375" y="1633250"/>
            <a:ext cx="7331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Game win celebration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76" name="Google Shape;976;p40"/>
          <p:cNvSpPr txBox="1"/>
          <p:nvPr/>
        </p:nvSpPr>
        <p:spPr>
          <a:xfrm>
            <a:off x="672250" y="1749550"/>
            <a:ext cx="70977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    ... </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document.body.className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start.className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"started"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elapsedTime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startTime;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document.body.className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"winner"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&lt;span class="congrats"&gt;Congratuations!&lt;/span&gt; &lt;br&gt;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You finished in ${elapsedTime </a:t>
            </a:r>
            <a:r>
              <a:rPr lang="en" sz="1200">
                <a:solidFill>
                  <a:srgbClr val="FFB8D1"/>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C5A3FF"/>
                </a:solidFill>
                <a:latin typeface="Consolas"/>
                <a:ea typeface="Consolas"/>
                <a:cs typeface="Consolas"/>
                <a:sym typeface="Consolas"/>
              </a:rPr>
              <a:t>1000</a:t>
            </a:r>
            <a:r>
              <a:rPr lang="en" sz="1200">
                <a:solidFill>
                  <a:srgbClr val="FFEA00"/>
                </a:solidFill>
                <a:latin typeface="Consolas"/>
                <a:ea typeface="Consolas"/>
                <a:cs typeface="Consolas"/>
                <a:sym typeface="Consolas"/>
              </a:rPr>
              <a:t>} seconds.</a:t>
            </a:r>
            <a:endParaRPr sz="1200">
              <a:solidFill>
                <a:srgbClr val="FFEA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155CC"/>
            </a:gs>
            <a:gs pos="27000">
              <a:srgbClr val="351C75"/>
            </a:gs>
            <a:gs pos="71000">
              <a:srgbClr val="351C75"/>
            </a:gs>
            <a:gs pos="100000">
              <a:srgbClr val="F229FF"/>
            </a:gs>
          </a:gsLst>
          <a:lin ang="8100019" scaled="0"/>
        </a:gradFill>
        <a:effectLst/>
      </p:bgPr>
    </p:bg>
    <p:spTree>
      <p:nvGrpSpPr>
        <p:cNvPr id="1" name="Shape 767"/>
        <p:cNvGrpSpPr/>
        <p:nvPr/>
      </p:nvGrpSpPr>
      <p:grpSpPr>
        <a:xfrm>
          <a:off x="0" y="0"/>
          <a:ext cx="0" cy="0"/>
          <a:chOff x="0" y="0"/>
          <a:chExt cx="0" cy="0"/>
        </a:xfrm>
      </p:grpSpPr>
      <p:sp>
        <p:nvSpPr>
          <p:cNvPr id="768" name="Google Shape;768;p14"/>
          <p:cNvSpPr txBox="1">
            <a:spLocks noGrp="1"/>
          </p:cNvSpPr>
          <p:nvPr>
            <p:ph type="subTitle" idx="4294967295"/>
          </p:nvPr>
        </p:nvSpPr>
        <p:spPr>
          <a:xfrm>
            <a:off x="1777825" y="3229349"/>
            <a:ext cx="5588400" cy="1203600"/>
          </a:xfrm>
          <a:prstGeom prst="rect">
            <a:avLst/>
          </a:prstGeom>
        </p:spPr>
        <p:txBody>
          <a:bodyPr spcFirstLastPara="1" wrap="square" lIns="0" tIns="0" rIns="0" bIns="0" anchor="t" anchorCtr="0">
            <a:noAutofit/>
          </a:bodyPr>
          <a:lstStyle/>
          <a:p>
            <a:pPr marL="0" lvl="0" indent="0" algn="ctr" rtl="0">
              <a:spcBef>
                <a:spcPts val="600"/>
              </a:spcBef>
              <a:spcAft>
                <a:spcPts val="0"/>
              </a:spcAft>
              <a:buClr>
                <a:schemeClr val="dk1"/>
              </a:buClr>
              <a:buSzPts val="1100"/>
              <a:buFont typeface="Arial"/>
              <a:buNone/>
            </a:pPr>
            <a:endParaRPr sz="1800" b="1"/>
          </a:p>
        </p:txBody>
      </p:sp>
      <p:sp>
        <p:nvSpPr>
          <p:cNvPr id="769" name="Google Shape;769;p1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770" name="Google Shape;770;p14"/>
          <p:cNvPicPr preferRelativeResize="0"/>
          <p:nvPr/>
        </p:nvPicPr>
        <p:blipFill>
          <a:blip r:embed="rId3">
            <a:alphaModFix/>
          </a:blip>
          <a:stretch>
            <a:fillRect/>
          </a:stretch>
        </p:blipFill>
        <p:spPr>
          <a:xfrm>
            <a:off x="992500" y="137387"/>
            <a:ext cx="7159024" cy="4868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980"/>
        <p:cNvGrpSpPr/>
        <p:nvPr/>
      </p:nvGrpSpPr>
      <p:grpSpPr>
        <a:xfrm>
          <a:off x="0" y="0"/>
          <a:ext cx="0" cy="0"/>
          <a:chOff x="0" y="0"/>
          <a:chExt cx="0" cy="0"/>
        </a:xfrm>
      </p:grpSpPr>
      <p:sp>
        <p:nvSpPr>
          <p:cNvPr id="981" name="Google Shape;981;p41"/>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script.js - Game win celebration</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82" name="Google Shape;982;p4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983" name="Google Shape;983;p41"/>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984" name="Google Shape;984;p41"/>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txBox="1"/>
          <p:nvPr/>
        </p:nvSpPr>
        <p:spPr>
          <a:xfrm>
            <a:off x="1473800" y="1872775"/>
            <a:ext cx="6448800" cy="1622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.winner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background-image</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url</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989"/>
        <p:cNvGrpSpPr/>
        <p:nvPr/>
      </p:nvGrpSpPr>
      <p:grpSpPr>
        <a:xfrm>
          <a:off x="0" y="0"/>
          <a:ext cx="0" cy="0"/>
          <a:chOff x="0" y="0"/>
          <a:chExt cx="0" cy="0"/>
        </a:xfrm>
      </p:grpSpPr>
      <p:sp>
        <p:nvSpPr>
          <p:cNvPr id="990" name="Google Shape;990;p42"/>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index.html - Add button icon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92" name="Google Shape;992;p4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993" name="Google Shape;993;p42"/>
          <p:cNvSpPr txBox="1"/>
          <p:nvPr/>
        </p:nvSpPr>
        <p:spPr>
          <a:xfrm>
            <a:off x="1473800" y="1872775"/>
            <a:ext cx="6448800" cy="1372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start game &lt;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"rocket"</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997"/>
        <p:cNvGrpSpPr/>
        <p:nvPr/>
      </p:nvGrpSpPr>
      <p:grpSpPr>
        <a:xfrm>
          <a:off x="0" y="0"/>
          <a:ext cx="0" cy="0"/>
          <a:chOff x="0" y="0"/>
          <a:chExt cx="0" cy="0"/>
        </a:xfrm>
      </p:grpSpPr>
      <p:sp>
        <p:nvSpPr>
          <p:cNvPr id="998" name="Google Shape;998;p43"/>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Add button icon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99" name="Google Shape;999;p4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1000" name="Google Shape;1000;p43"/>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01" name="Google Shape;1001;p43"/>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txBox="1"/>
          <p:nvPr/>
        </p:nvSpPr>
        <p:spPr>
          <a:xfrm>
            <a:off x="1473800" y="1872775"/>
            <a:ext cx="64488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.rocket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block</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34</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margin-left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url</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imgurl</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no-repeat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FF352"/>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06"/>
        <p:cNvGrpSpPr/>
        <p:nvPr/>
      </p:nvGrpSpPr>
      <p:grpSpPr>
        <a:xfrm>
          <a:off x="0" y="0"/>
          <a:ext cx="0" cy="0"/>
          <a:chOff x="0" y="0"/>
          <a:chExt cx="0" cy="0"/>
        </a:xfrm>
      </p:grpSpPr>
      <p:sp>
        <p:nvSpPr>
          <p:cNvPr id="1007" name="Google Shape;1007;p44"/>
          <p:cNvSpPr txBox="1">
            <a:spLocks noGrp="1"/>
          </p:cNvSpPr>
          <p:nvPr>
            <p:ph type="title"/>
          </p:nvPr>
        </p:nvSpPr>
        <p:spPr>
          <a:xfrm rot="-5400000">
            <a:off x="-1111650" y="2155175"/>
            <a:ext cx="45354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Add button icon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08" name="Google Shape;1008;p4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1009" name="Google Shape;1009;p44"/>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10" name="Google Shape;1010;p44"/>
          <p:cNvSpPr/>
          <p:nvPr/>
        </p:nvSpPr>
        <p:spPr>
          <a:xfrm>
            <a:off x="1481850" y="0"/>
            <a:ext cx="64488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4"/>
          <p:cNvSpPr txBox="1"/>
          <p:nvPr/>
        </p:nvSpPr>
        <p:spPr>
          <a:xfrm>
            <a:off x="1889050" y="439700"/>
            <a:ext cx="6033600" cy="440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@keyframes</a:t>
            </a:r>
            <a:r>
              <a:rPr lang="en" sz="1200">
                <a:solidFill>
                  <a:srgbClr val="F8F8F2"/>
                </a:solidFill>
                <a:latin typeface="Consolas"/>
                <a:ea typeface="Consolas"/>
                <a:cs typeface="Consolas"/>
                <a:sym typeface="Consolas"/>
              </a:rPr>
              <a:t> </a:t>
            </a:r>
            <a:r>
              <a:rPr lang="en" sz="1200" i="1">
                <a:solidFill>
                  <a:srgbClr val="FF857F"/>
                </a:solidFill>
                <a:latin typeface="Consolas"/>
                <a:ea typeface="Consolas"/>
                <a:cs typeface="Consolas"/>
                <a:sym typeface="Consolas"/>
              </a:rPr>
              <a:t>shake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10%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20%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30%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40%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50%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60%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70%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80%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90%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100%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@keyframes</a:t>
            </a:r>
            <a:r>
              <a:rPr lang="en" sz="1200">
                <a:solidFill>
                  <a:srgbClr val="F8F8F2"/>
                </a:solidFill>
                <a:latin typeface="Consolas"/>
                <a:ea typeface="Consolas"/>
                <a:cs typeface="Consolas"/>
                <a:sym typeface="Consolas"/>
              </a:rPr>
              <a:t> </a:t>
            </a:r>
            <a:r>
              <a:rPr lang="en" sz="1200" i="1">
                <a:solidFill>
                  <a:srgbClr val="FF857F"/>
                </a:solidFill>
                <a:latin typeface="Consolas"/>
                <a:ea typeface="Consolas"/>
                <a:cs typeface="Consolas"/>
                <a:sym typeface="Consolas"/>
              </a:rPr>
              <a:t>zoomOutRight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100%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opacity</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scale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0.1</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500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FF352"/>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1015"/>
        <p:cNvGrpSpPr/>
        <p:nvPr/>
      </p:nvGrpSpPr>
      <p:grpSpPr>
        <a:xfrm>
          <a:off x="0" y="0"/>
          <a:ext cx="0" cy="0"/>
          <a:chOff x="0" y="0"/>
          <a:chExt cx="0" cy="0"/>
        </a:xfrm>
      </p:grpSpPr>
      <p:sp>
        <p:nvSpPr>
          <p:cNvPr id="1016" name="Google Shape;1016;p45"/>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index.html - Add game instructions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18" name="Google Shape;1018;p45"/>
          <p:cNvSpPr txBox="1"/>
          <p:nvPr/>
        </p:nvSpPr>
        <p:spPr>
          <a:xfrm>
            <a:off x="1473800" y="1734350"/>
            <a:ext cx="64488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main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h1</a:t>
            </a:r>
            <a:r>
              <a:rPr lang="en" sz="1200">
                <a:solidFill>
                  <a:srgbClr val="F8F8F2"/>
                </a:solidFill>
                <a:latin typeface="Consolas"/>
                <a:ea typeface="Consolas"/>
                <a:cs typeface="Consolas"/>
                <a:sym typeface="Consolas"/>
              </a:rPr>
              <a:t>&gt;Typing game!&lt;/</a:t>
            </a:r>
            <a:r>
              <a:rPr lang="en" sz="1200">
                <a:solidFill>
                  <a:srgbClr val="FFB8D1"/>
                </a:solidFill>
                <a:latin typeface="Consolas"/>
                <a:ea typeface="Consolas"/>
                <a:cs typeface="Consolas"/>
                <a:sym typeface="Consolas"/>
              </a:rPr>
              <a:t>h1</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&gt;Practice your typing skills with a quote from Star Trek.      </a:t>
            </a:r>
            <a:br>
              <a:rPr lang="en" sz="1200">
                <a:solidFill>
                  <a:srgbClr val="F8F8F2"/>
                </a:solidFill>
                <a:latin typeface="Consolas"/>
                <a:ea typeface="Consolas"/>
                <a:cs typeface="Consolas"/>
                <a:sym typeface="Consolas"/>
              </a:rPr>
            </a:b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br</a:t>
            </a:r>
            <a:r>
              <a:rPr lang="en" sz="1200">
                <a:solidFill>
                  <a:srgbClr val="F8F8F2"/>
                </a:solidFill>
                <a:latin typeface="Consolas"/>
                <a:ea typeface="Consolas"/>
                <a:cs typeface="Consolas"/>
                <a:sym typeface="Consolas"/>
              </a:rPr>
              <a:t>&gt;Click the start button to begin!</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start game &lt;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"rocket"</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&gt;</a:t>
            </a:r>
            <a:br>
              <a:rPr lang="en" sz="1200">
                <a:solidFill>
                  <a:srgbClr val="F8F8F2"/>
                </a:solidFill>
                <a:latin typeface="Consolas"/>
                <a:ea typeface="Consolas"/>
                <a:cs typeface="Consolas"/>
                <a:sym typeface="Consolas"/>
              </a:rPr>
            </a:b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"message"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"text"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main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22"/>
        <p:cNvGrpSpPr/>
        <p:nvPr/>
      </p:nvGrpSpPr>
      <p:grpSpPr>
        <a:xfrm>
          <a:off x="0" y="0"/>
          <a:ext cx="0" cy="0"/>
          <a:chOff x="0" y="0"/>
          <a:chExt cx="0" cy="0"/>
        </a:xfrm>
      </p:grpSpPr>
      <p:sp>
        <p:nvSpPr>
          <p:cNvPr id="1023" name="Google Shape;1023;p46"/>
          <p:cNvSpPr txBox="1">
            <a:spLocks noGrp="1"/>
          </p:cNvSpPr>
          <p:nvPr>
            <p:ph type="title"/>
          </p:nvPr>
        </p:nvSpPr>
        <p:spPr>
          <a:xfrm rot="-5400000">
            <a:off x="-693815" y="2136485"/>
            <a:ext cx="46038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24" name="Google Shape;1024;p4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1025" name="Google Shape;1025;p46"/>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26" name="Google Shape;1026;p46"/>
          <p:cNvSpPr/>
          <p:nvPr/>
        </p:nvSpPr>
        <p:spPr>
          <a:xfrm>
            <a:off x="2027475" y="0"/>
            <a:ext cx="59031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txBox="1"/>
          <p:nvPr/>
        </p:nvSpPr>
        <p:spPr>
          <a:xfrm>
            <a:off x="2235757" y="317550"/>
            <a:ext cx="5687700" cy="483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main</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grid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place-items</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max-width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640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margin</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auto</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line-height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rem</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h1</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text-align</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font-style</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normal</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font-weight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bold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4</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line-height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105</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text-align</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1.6</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31"/>
        <p:cNvGrpSpPr/>
        <p:nvPr/>
      </p:nvGrpSpPr>
      <p:grpSpPr>
        <a:xfrm>
          <a:off x="0" y="0"/>
          <a:ext cx="0" cy="0"/>
          <a:chOff x="0" y="0"/>
          <a:chExt cx="0" cy="0"/>
        </a:xfrm>
      </p:grpSpPr>
      <p:sp>
        <p:nvSpPr>
          <p:cNvPr id="1032" name="Google Shape;1032;p47"/>
          <p:cNvSpPr txBox="1">
            <a:spLocks noGrp="1"/>
          </p:cNvSpPr>
          <p:nvPr>
            <p:ph type="title"/>
          </p:nvPr>
        </p:nvSpPr>
        <p:spPr>
          <a:xfrm rot="-5400000">
            <a:off x="-693815" y="2136485"/>
            <a:ext cx="46038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33" name="Google Shape;1033;p4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1034" name="Google Shape;1034;p47"/>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35" name="Google Shape;1035;p47"/>
          <p:cNvSpPr/>
          <p:nvPr/>
        </p:nvSpPr>
        <p:spPr>
          <a:xfrm>
            <a:off x="2027475" y="0"/>
            <a:ext cx="59031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7"/>
          <p:cNvSpPr txBox="1"/>
          <p:nvPr/>
        </p:nvSpPr>
        <p:spPr>
          <a:xfrm>
            <a:off x="2235757" y="317550"/>
            <a:ext cx="56877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font-family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arial</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helvetica</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sans-serif</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#0652DD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flex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margin</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auto</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padding</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border-radius</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50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1.6</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cursor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pointer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overflow</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hidden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FB8D1"/>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40"/>
        <p:cNvGrpSpPr/>
        <p:nvPr/>
      </p:nvGrpSpPr>
      <p:grpSpPr>
        <a:xfrm>
          <a:off x="0" y="0"/>
          <a:ext cx="0" cy="0"/>
          <a:chOff x="0" y="0"/>
          <a:chExt cx="0" cy="0"/>
        </a:xfrm>
      </p:grpSpPr>
      <p:sp>
        <p:nvSpPr>
          <p:cNvPr id="1041" name="Google Shape;1041;p48"/>
          <p:cNvSpPr txBox="1">
            <a:spLocks noGrp="1"/>
          </p:cNvSpPr>
          <p:nvPr>
            <p:ph type="title"/>
          </p:nvPr>
        </p:nvSpPr>
        <p:spPr>
          <a:xfrm rot="-5400000">
            <a:off x="-693815" y="2136485"/>
            <a:ext cx="46038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42" name="Google Shape;1042;p4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1043" name="Google Shape;1043;p48"/>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44" name="Google Shape;1044;p48"/>
          <p:cNvSpPr/>
          <p:nvPr/>
        </p:nvSpPr>
        <p:spPr>
          <a:xfrm>
            <a:off x="2027475" y="0"/>
            <a:ext cx="59031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txBox="1"/>
          <p:nvPr/>
        </p:nvSpPr>
        <p:spPr>
          <a:xfrm>
            <a:off x="2235757" y="317550"/>
            <a:ext cx="56877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300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padding</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border-radius</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box-shadow</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inset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5</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4</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rgba</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0.2</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.congrats</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text-transform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uppercase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font-weight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bold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#FFC312</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1049"/>
        <p:cNvGrpSpPr/>
        <p:nvPr/>
      </p:nvGrpSpPr>
      <p:grpSpPr>
        <a:xfrm>
          <a:off x="0" y="0"/>
          <a:ext cx="0" cy="0"/>
          <a:chOff x="0" y="0"/>
          <a:chExt cx="0" cy="0"/>
        </a:xfrm>
      </p:grpSpPr>
      <p:sp>
        <p:nvSpPr>
          <p:cNvPr id="1050" name="Google Shape;1050;p49"/>
          <p:cNvSpPr/>
          <p:nvPr/>
        </p:nvSpPr>
        <p:spPr>
          <a:xfrm>
            <a:off x="1315425" y="1633250"/>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Reset the button animation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52" name="Google Shape;1052;p49"/>
          <p:cNvSpPr txBox="1"/>
          <p:nvPr/>
        </p:nvSpPr>
        <p:spPr>
          <a:xfrm>
            <a:off x="1701775" y="1921625"/>
            <a:ext cx="6068100" cy="291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br>
              <a:rPr lang="en" sz="1200">
                <a:solidFill>
                  <a:srgbClr val="F8F8F2"/>
                </a:solidFill>
                <a:latin typeface="Consolas"/>
                <a:ea typeface="Consolas"/>
                <a:cs typeface="Consolas"/>
                <a:sym typeface="Consolas"/>
              </a:rPr>
            </a:b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startTime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document.body.className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start.className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setTimeout</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 start.className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 </a:t>
            </a:r>
            <a:r>
              <a:rPr lang="en" sz="1200">
                <a:solidFill>
                  <a:srgbClr val="C5A3FF"/>
                </a:solidFill>
                <a:latin typeface="Consolas"/>
                <a:ea typeface="Consolas"/>
                <a:cs typeface="Consolas"/>
                <a:sym typeface="Consolas"/>
              </a:rPr>
              <a:t>2000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5"/>
          <p:cNvSpPr txBox="1">
            <a:spLocks noGrp="1"/>
          </p:cNvSpPr>
          <p:nvPr>
            <p:ph type="ctrTitle"/>
          </p:nvPr>
        </p:nvSpPr>
        <p:spPr>
          <a:xfrm>
            <a:off x="1953550" y="1049950"/>
            <a:ext cx="52368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1.</a:t>
            </a:r>
            <a:endParaRPr/>
          </a:p>
          <a:p>
            <a:pPr marL="0" lvl="0" indent="0" algn="ctr" rtl="0">
              <a:spcBef>
                <a:spcPts val="0"/>
              </a:spcBef>
              <a:spcAft>
                <a:spcPts val="0"/>
              </a:spcAft>
              <a:buNone/>
            </a:pPr>
            <a:r>
              <a:rPr lang="en"/>
              <a:t>Create the </a:t>
            </a:r>
            <a:br>
              <a:rPr lang="en"/>
            </a:br>
            <a:r>
              <a:rPr lang="en"/>
              <a:t>necessary files:</a:t>
            </a:r>
            <a:endParaRPr/>
          </a:p>
        </p:txBody>
      </p:sp>
      <p:sp>
        <p:nvSpPr>
          <p:cNvPr id="776" name="Google Shape;776;p15"/>
          <p:cNvSpPr txBox="1">
            <a:spLocks noGrp="1"/>
          </p:cNvSpPr>
          <p:nvPr>
            <p:ph type="subTitle" idx="1"/>
          </p:nvPr>
        </p:nvSpPr>
        <p:spPr>
          <a:xfrm>
            <a:off x="1953550" y="2840054"/>
            <a:ext cx="5236800" cy="784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a:latin typeface="Consolas"/>
                <a:ea typeface="Consolas"/>
                <a:cs typeface="Consolas"/>
                <a:sym typeface="Consolas"/>
              </a:rPr>
              <a:t>index.html</a:t>
            </a:r>
            <a:br>
              <a:rPr lang="en" sz="3200">
                <a:latin typeface="Consolas"/>
                <a:ea typeface="Consolas"/>
                <a:cs typeface="Consolas"/>
                <a:sym typeface="Consolas"/>
              </a:rPr>
            </a:br>
            <a:r>
              <a:rPr lang="en" sz="3200">
                <a:latin typeface="Consolas"/>
                <a:ea typeface="Consolas"/>
                <a:cs typeface="Consolas"/>
                <a:sym typeface="Consolas"/>
              </a:rPr>
              <a:t>script.js</a:t>
            </a:r>
            <a:br>
              <a:rPr lang="en" sz="3200">
                <a:latin typeface="Consolas"/>
                <a:ea typeface="Consolas"/>
                <a:cs typeface="Consolas"/>
                <a:sym typeface="Consolas"/>
              </a:rPr>
            </a:br>
            <a:r>
              <a:rPr lang="en" sz="3200">
                <a:latin typeface="Consolas"/>
                <a:ea typeface="Consolas"/>
                <a:cs typeface="Consolas"/>
                <a:sym typeface="Consolas"/>
              </a:rPr>
              <a:t>style.css</a:t>
            </a:r>
            <a:endParaRPr sz="32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780"/>
        <p:cNvGrpSpPr/>
        <p:nvPr/>
      </p:nvGrpSpPr>
      <p:grpSpPr>
        <a:xfrm>
          <a:off x="0" y="0"/>
          <a:ext cx="0" cy="0"/>
          <a:chOff x="0" y="0"/>
          <a:chExt cx="0" cy="0"/>
        </a:xfrm>
      </p:grpSpPr>
      <p:sp>
        <p:nvSpPr>
          <p:cNvPr id="781" name="Google Shape;781;p16"/>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Index.html - Add HTML boilerplate</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783" name="Google Shape;783;p1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784" name="Google Shape;784;p16"/>
          <p:cNvSpPr txBox="1"/>
          <p:nvPr/>
        </p:nvSpPr>
        <p:spPr>
          <a:xfrm>
            <a:off x="1473800" y="1872775"/>
            <a:ext cx="6448800" cy="3596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DOCTYPE</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html</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html</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lang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"en"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head</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meta</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charset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"utf-8"</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meta</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name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"viewport"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content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"width=device-width, initial-scale=1"</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title</a:t>
            </a:r>
            <a:r>
              <a:rPr lang="en" sz="1200">
                <a:solidFill>
                  <a:srgbClr val="F8F8F2"/>
                </a:solidFill>
                <a:latin typeface="Consolas"/>
                <a:ea typeface="Consolas"/>
                <a:cs typeface="Consolas"/>
                <a:sym typeface="Consolas"/>
              </a:rPr>
              <a:t>&gt;Typing Game&lt;/</a:t>
            </a:r>
            <a:r>
              <a:rPr lang="en" sz="1200">
                <a:solidFill>
                  <a:srgbClr val="FFB8D1"/>
                </a:solidFill>
                <a:latin typeface="Consolas"/>
                <a:ea typeface="Consolas"/>
                <a:cs typeface="Consolas"/>
                <a:sym typeface="Consolas"/>
              </a:rPr>
              <a:t>title</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link</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rel</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"stylesheet"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href</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"/style.css"</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script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src</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"/script.js"</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defer</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script</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head</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html</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050">
              <a:solidFill>
                <a:srgbClr val="F8F8F2"/>
              </a:solidFill>
              <a:latin typeface="Consolas"/>
              <a:ea typeface="Consolas"/>
              <a:cs typeface="Consolas"/>
              <a:sym typeface="Consolas"/>
            </a:endParaRPr>
          </a:p>
          <a:p>
            <a:pPr marL="0" lvl="0" indent="0" algn="l" rtl="0">
              <a:spcBef>
                <a:spcPts val="0"/>
              </a:spcBef>
              <a:spcAft>
                <a:spcPts val="0"/>
              </a:spcAft>
              <a:buNone/>
            </a:pPr>
            <a:endParaRPr>
              <a:latin typeface="Abel"/>
              <a:ea typeface="Abel"/>
              <a:cs typeface="Abel"/>
              <a:sym typeface="Abe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788"/>
        <p:cNvGrpSpPr/>
        <p:nvPr/>
      </p:nvGrpSpPr>
      <p:grpSpPr>
        <a:xfrm>
          <a:off x="0" y="0"/>
          <a:ext cx="0" cy="0"/>
          <a:chOff x="0" y="0"/>
          <a:chExt cx="0" cy="0"/>
        </a:xfrm>
      </p:grpSpPr>
      <p:sp>
        <p:nvSpPr>
          <p:cNvPr id="789" name="Google Shape;789;p17"/>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Index.html - Add HTML boilerplate</a:t>
            </a: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791" name="Google Shape;791;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792" name="Google Shape;792;p17"/>
          <p:cNvSpPr txBox="1"/>
          <p:nvPr/>
        </p:nvSpPr>
        <p:spPr>
          <a:xfrm>
            <a:off x="1473800" y="1872775"/>
            <a:ext cx="6448800" cy="1622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&gt;start game&lt;/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"text"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pic>
        <p:nvPicPr>
          <p:cNvPr id="793" name="Google Shape;793;p17"/>
          <p:cNvPicPr preferRelativeResize="0"/>
          <p:nvPr/>
        </p:nvPicPr>
        <p:blipFill>
          <a:blip r:embed="rId3">
            <a:alphaModFix/>
          </a:blip>
          <a:stretch>
            <a:fillRect/>
          </a:stretch>
        </p:blipFill>
        <p:spPr>
          <a:xfrm>
            <a:off x="5324463" y="3116988"/>
            <a:ext cx="3819525" cy="218122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animEffect transition="in" filter="fade">
                                      <p:cBhvr>
                                        <p:cTn id="7" dur="1000"/>
                                        <p:tgtEl>
                                          <p:spTgt spid="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797"/>
        <p:cNvGrpSpPr/>
        <p:nvPr/>
      </p:nvGrpSpPr>
      <p:grpSpPr>
        <a:xfrm>
          <a:off x="0" y="0"/>
          <a:ext cx="0" cy="0"/>
          <a:chOff x="0" y="0"/>
          <a:chExt cx="0" cy="0"/>
        </a:xfrm>
      </p:grpSpPr>
      <p:sp>
        <p:nvSpPr>
          <p:cNvPr id="798" name="Google Shape;798;p18"/>
          <p:cNvSpPr/>
          <p:nvPr/>
        </p:nvSpPr>
        <p:spPr>
          <a:xfrm>
            <a:off x="1237650" y="1604075"/>
            <a:ext cx="669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Find the elements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00" name="Google Shape;800;p1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801" name="Google Shape;801;p18"/>
          <p:cNvSpPr txBox="1"/>
          <p:nvPr/>
        </p:nvSpPr>
        <p:spPr>
          <a:xfrm>
            <a:off x="1473800" y="1872775"/>
            <a:ext cx="64488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05"/>
        <p:cNvGrpSpPr/>
        <p:nvPr/>
      </p:nvGrpSpPr>
      <p:grpSpPr>
        <a:xfrm>
          <a:off x="0" y="0"/>
          <a:ext cx="0" cy="0"/>
          <a:chOff x="0" y="0"/>
          <a:chExt cx="0" cy="0"/>
        </a:xfrm>
      </p:grpSpPr>
      <p:sp>
        <p:nvSpPr>
          <p:cNvPr id="806" name="Google Shape;806;p19"/>
          <p:cNvSpPr/>
          <p:nvPr/>
        </p:nvSpPr>
        <p:spPr>
          <a:xfrm>
            <a:off x="1237650" y="1604075"/>
            <a:ext cx="669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a target word and render it</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08" name="Google Shape;808;p1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809" name="Google Shape;809;p19"/>
          <p:cNvSpPr txBox="1"/>
          <p:nvPr/>
        </p:nvSpPr>
        <p:spPr>
          <a:xfrm>
            <a:off x="1473800" y="1872775"/>
            <a:ext cx="6448800" cy="355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targetWord;</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targetWord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"typeme"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quote.innerHTML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`&lt;span&gt;${targetWord}&lt;/span&gt;`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startGame);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13"/>
        <p:cNvGrpSpPr/>
        <p:nvPr/>
      </p:nvGrpSpPr>
      <p:grpSpPr>
        <a:xfrm>
          <a:off x="0" y="0"/>
          <a:ext cx="0" cy="0"/>
          <a:chOff x="0" y="0"/>
          <a:chExt cx="0" cy="0"/>
        </a:xfrm>
      </p:grpSpPr>
      <p:sp>
        <p:nvSpPr>
          <p:cNvPr id="814" name="Google Shape;814;p20"/>
          <p:cNvSpPr/>
          <p:nvPr/>
        </p:nvSpPr>
        <p:spPr>
          <a:xfrm>
            <a:off x="1237650" y="1604075"/>
            <a:ext cx="669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Create check input function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16" name="Google Shape;816;p2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817" name="Google Shape;817;p20"/>
          <p:cNvSpPr txBox="1"/>
          <p:nvPr/>
        </p:nvSpPr>
        <p:spPr>
          <a:xfrm>
            <a:off x="1473800" y="1872775"/>
            <a:ext cx="6448800" cy="334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    quote.innerHTML = `&lt;span&gt;${targetWord}&lt;/span&gt;`;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function</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checkInput</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console.</a:t>
            </a:r>
            <a:r>
              <a:rPr lang="en" sz="1200">
                <a:solidFill>
                  <a:srgbClr val="FFF352"/>
                </a:solidFill>
                <a:highlight>
                  <a:schemeClr val="accent2"/>
                </a:highlight>
                <a:latin typeface="Consolas"/>
                <a:ea typeface="Consolas"/>
                <a:cs typeface="Consolas"/>
                <a:sym typeface="Consolas"/>
              </a:rPr>
              <a:t>log</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"Checking"</a:t>
            </a:r>
            <a:r>
              <a:rPr lang="en" sz="1200">
                <a:solidFill>
                  <a:srgbClr val="F8F8F2"/>
                </a:solidFill>
                <a:highlight>
                  <a:schemeClr val="accent2"/>
                </a:highlight>
                <a:latin typeface="Consolas"/>
                <a:ea typeface="Consolas"/>
                <a:cs typeface="Consolas"/>
                <a:sym typeface="Consolas"/>
              </a:rPr>
              <a:t>, input.value);</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startGame);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input.</a:t>
            </a:r>
            <a:r>
              <a:rPr lang="en" sz="1200">
                <a:solidFill>
                  <a:srgbClr val="FFF352"/>
                </a:solidFill>
                <a:highlight>
                  <a:schemeClr val="accent2"/>
                </a:highlight>
                <a:latin typeface="Consolas"/>
                <a:ea typeface="Consolas"/>
                <a:cs typeface="Consolas"/>
                <a:sym typeface="Consolas"/>
              </a:rPr>
              <a:t>addEventListener</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'input'</a:t>
            </a:r>
            <a:r>
              <a:rPr lang="en" sz="1200">
                <a:solidFill>
                  <a:srgbClr val="F8F8F2"/>
                </a:solidFill>
                <a:highlight>
                  <a:schemeClr val="accent2"/>
                </a:highlight>
                <a:latin typeface="Consolas"/>
                <a:ea typeface="Consolas"/>
                <a:cs typeface="Consolas"/>
                <a:sym typeface="Consolas"/>
              </a:rPr>
              <a:t>, checkInput);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Iris template">
  <a:themeElements>
    <a:clrScheme name="Custom 347">
      <a:dk1>
        <a:srgbClr val="000000"/>
      </a:dk1>
      <a:lt1>
        <a:srgbClr val="FFFFFF"/>
      </a:lt1>
      <a:dk2>
        <a:srgbClr val="04001D"/>
      </a:dk2>
      <a:lt2>
        <a:srgbClr val="FFFFFF"/>
      </a:lt2>
      <a:accent1>
        <a:srgbClr val="008391"/>
      </a:accent1>
      <a:accent2>
        <a:srgbClr val="7D2A99"/>
      </a:accent2>
      <a:accent3>
        <a:srgbClr val="20124D"/>
      </a:accent3>
      <a:accent4>
        <a:srgbClr val="073763"/>
      </a:accent4>
      <a:accent5>
        <a:srgbClr val="1155CC"/>
      </a:accent5>
      <a:accent6>
        <a:srgbClr val="02D9E5"/>
      </a:accent6>
      <a:hlink>
        <a:srgbClr val="02D9E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1006</TotalTime>
  <Words>8146</Words>
  <Application>Microsoft Office PowerPoint</Application>
  <PresentationFormat>On-screen Show (16:9)</PresentationFormat>
  <Paragraphs>783</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Abel</vt:lpstr>
      <vt:lpstr>Consolas</vt:lpstr>
      <vt:lpstr>Arial</vt:lpstr>
      <vt:lpstr>Megrim</vt:lpstr>
      <vt:lpstr>Iris template</vt:lpstr>
      <vt:lpstr>Building a  Typing Game</vt:lpstr>
      <vt:lpstr>PowerPoint Presentation</vt:lpstr>
      <vt:lpstr>PowerPoint Presentation</vt:lpstr>
      <vt:lpstr>1. Create the  necessary files:</vt:lpstr>
      <vt:lpstr>Index.html - Add HTML boilerplate  </vt:lpstr>
      <vt:lpstr>Index.html - Add HTML boilerplate  </vt:lpstr>
      <vt:lpstr>script.js - Find the elements    </vt:lpstr>
      <vt:lpstr>script.js - Add a target word and render it      </vt:lpstr>
      <vt:lpstr>script.js - Create check input function    </vt:lpstr>
      <vt:lpstr>script.js - Add error indicators</vt:lpstr>
      <vt:lpstr>Style.css - Add error indicator  </vt:lpstr>
      <vt:lpstr>script.js - Clear the textbox </vt:lpstr>
      <vt:lpstr>script.js - Make a queue of words      </vt:lpstr>
      <vt:lpstr>script.js - Make a queue of words      </vt:lpstr>
      <vt:lpstr>Style.css - Add spacing between words  </vt:lpstr>
      <vt:lpstr>script.js - Add highlighting</vt:lpstr>
      <vt:lpstr>script.js - Add highlighting</vt:lpstr>
      <vt:lpstr>Style.css - Add highlighting  </vt:lpstr>
      <vt:lpstr>script.js - Add game over   </vt:lpstr>
      <vt:lpstr>Index.html - Show message on game over</vt:lpstr>
      <vt:lpstr>script.js - Show message on game over</vt:lpstr>
      <vt:lpstr>script.js - Show message on game over</vt:lpstr>
      <vt:lpstr>script.js - Add a time taken "score"  </vt:lpstr>
      <vt:lpstr>script.js - Add a time taken "score"  </vt:lpstr>
      <vt:lpstr>script.js - Picking random quotes </vt:lpstr>
      <vt:lpstr>script.js - Picking random quotes </vt:lpstr>
      <vt:lpstr>script.js - Clear the input &amp; messages </vt:lpstr>
      <vt:lpstr>The game works but doesn’t look great!    </vt:lpstr>
      <vt:lpstr>script.js - Game win celebration </vt:lpstr>
      <vt:lpstr>script.js - Game win celebration  </vt:lpstr>
      <vt:lpstr>index.html - Add button icon  </vt:lpstr>
      <vt:lpstr>style.css - Add button icon    </vt:lpstr>
      <vt:lpstr>style.css - Add button icon    </vt:lpstr>
      <vt:lpstr>index.html - Add game instructions  </vt:lpstr>
      <vt:lpstr>style.css - style the game    </vt:lpstr>
      <vt:lpstr>style.css - style the game    </vt:lpstr>
      <vt:lpstr>style.css - style the game    </vt:lpstr>
      <vt:lpstr>script.js - Reset the button animation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Typing Game</dc:title>
  <cp:lastModifiedBy>Stone, Kathy</cp:lastModifiedBy>
  <cp:revision>2</cp:revision>
  <dcterms:modified xsi:type="dcterms:W3CDTF">2022-10-13T13:37:46Z</dcterms:modified>
</cp:coreProperties>
</file>